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7C9BF3-AC9E-48DB-B9D8-5673B2BED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CE15BF-0EC4-4D01-A33B-FCE3AB3AE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A24B18-7D42-4D57-8A14-2609B8701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51D0DB-F425-4397-8A15-CA448A198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00A926B-2D2E-4594-A7B5-4B61D394D0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52C4EC0-952C-42A6-BD8A-900B1716C2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2989CB8-E178-4789-9391-B81C078386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E87DB3-5BF8-4151-8F60-1167C1C180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F6D238-A98C-4B94-A2CB-8166E349F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730EFF-E4EA-4B9D-A666-5FFC9E959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32AD58-95C3-44F0-8185-D8F9A5D009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02121110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《圆的经典题复习》ppt课件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圆的定义与性质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圆的方程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圆的几何性质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圆的切线与弦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圆的综合题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圆的定义与性质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描述圆的定义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圆是平面内到定点（圆心）的距离等于定长（半径）的所有点组成的图形。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描述圆的基本性质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圆具有对称性、圆周角定理、垂径定理等基本性质。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圆的基本性质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描述圆的应用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圆在日常生活、工程、科学等领域有广泛的应用，如轮胎、车轮、管道、机器零件等的设计制造。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圆的方程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7993" r="1799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标准方程是描述圆最常用的形式，包含了圆心和半径的信息。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圆的标准方程为 (x-h)^2 + (y-k)^2 = r^2，其中 (h, k) 是圆心的坐标，r 是圆的半径。这个方程可以用来表示任意一个圆，并且可以很方便地计算出圆上任一点的坐标。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圆的标准方程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圆的一般方程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一般方程是另一种表示圆的方式，它包含了三个系数，通过这三个系数可以求出圆心和半径。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圆的一般方程为 Ax^2 + By^2 + Cx + Dy + E = 0，其中 A、B、C、D、E 是常数，并且 A 和 B 不能同时为零。通过解这个方程，可以求出圆心和半径。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参数方程是另一种描述圆的方式，它通过一个参数来表示圆上任一点的坐标。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圆的参数方程为 x = a + r*cosθ, y = b + r*sinθ，其中 (a, b) 是圆心的坐标，r 是圆的半径，θ 是参数。这个方程可以用来表示任意一个圆，并且可以很方便地计算出圆上任一点的坐标。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圆的参数方程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圆的几何性质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https://d.book118.com/758002121110006031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2024-09-08T16:38:09.648</cp:lastPrinted>
  <dcterms:created xsi:type="dcterms:W3CDTF">2024-09-08T08:38:09Z</dcterms:created>
  <dcterms:modified xsi:type="dcterms:W3CDTF">2024-09-08T08:38:11Z</dcterms:modified>
</cp:coreProperties>
</file>