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5C1EE-6FAD-4BBA-9119-C8D4F5CD5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C0899-3ECF-4C09-8D21-54A39C6F8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24D80-4228-4AE4-B9C1-CEC29552D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17287-0C25-463D-9577-5D9119EB6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5601EB-6F36-4034-849A-1DCEF808A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E007DE-E2ED-44D7-861D-7EE448F05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66C41C-D205-4011-A7B8-2CC3FB67E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C7096-3FD3-4CEE-AE29-C78586599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A5FAD-61B7-4A64-9F9B-159AFA9CD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CB25C-6470-4F2F-8578-A27C06AC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77AE7-7D6E-4462-B532-A7AD226E8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3015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ards护理查房昵图网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ARDS护理查房概述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ARDS护理查房内容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ARDS护理查房案例分析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ARDS护理查房未来发展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ARDS护理查房概述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ARDS，即急性呼吸窘迫综合征，是一种以呼吸困难、低氧血症为主要特征的急性呼吸衰竭综合征。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ARDS可由多种原因引起，如肺炎、多发性创伤、严重烧伤等。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起病急骤，病情发展迅速，需要及时诊断和治疗，以避免对患者的生命造成威胁。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ARDS定义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监测治疗效果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ARDS护理查房目的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通过护理查房，监测患者的治疗效果，及时调整治疗方案，提高治疗效果。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根据患者的病情状况，制定个性化的护理计划，包括呼吸支持、液体管理、营养支持等方面的护理措施。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通过护理查房，了解患者的病情状况，包括呼吸、循环、营养等方面的状况。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通过护理查房，提高护士的专业技能和护理质量，为患者提供更好的护理服务。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及时发现病情变化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ARDS护理查房的重要性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通过定期的护理查房，及时发现患者的病情变化，避免病情恶化。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通过个性化的护理计划和监测，提高治疗效果，促进患者的康复。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护理查房是医护人员沟通交流的平台，有助于提高医护协作效率。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通过护理查房，提高护士的专业素养和护理质量，为患者提供更好的护理服务。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ARDS护理查房内容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ARDS患者病情评估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包括呼吸频率、血氧饱和度、胸片、血气分析等指标，了解患者肺损伤程度及病情发展趋势。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了解患者对ARDS及治疗方案的认知程度，评估患者及家属的配合程度。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ARDS患者护理措施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保持呼吸道通畅，及时吸痰，协助患者排痰，防止呼吸道并发症。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监测患者生命体征，特别是心率、血压和血氧饱和度，及时发现并处理循环系统异常。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根据患者病情调整呼吸机参数，确保呼吸机工作正常，防止呼吸机相关并发症。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循环监测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呼吸机管理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疾病知识宣教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ARDS患者健康宣教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关注患者的心理状态，给予必要的心理疏导和支持，帮助患者树立战胜疾病的信心。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指导患者进行呼吸功能锻炼和日常生活能力训练，促进患者康复。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向患者及家属介绍ARDS的发病机制、治疗及护理要点，提高患者及家属的认知水平。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https://d.book118.com/758003015116006034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2024-09-13T06:34:45.790</cp:lastPrinted>
  <dcterms:created xsi:type="dcterms:W3CDTF">2024-09-12T22:34:45Z</dcterms:created>
  <dcterms:modified xsi:type="dcterms:W3CDTF">2024-09-12T22:34:47Z</dcterms:modified>
</cp:coreProperties>
</file>