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FE0BAF-AE1E-4DF5-A0F9-6049AEDF0B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E4187E-A2A0-4CBE-8466-527F15A564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3C52CC-8D45-4FDD-B3C7-46C7D31ADD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4768514-2DF1-46F9-ACB7-55F26A7FF4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077C54-83CD-44DD-B13E-3A6BDEE75DA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95F714-CDB1-4DF8-8F42-E2EDC50956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C6358B-D20B-4A7B-BABD-1DD2ADBE2E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B7B459-81E1-4C4D-94F9-477380C84A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C46233-471F-4504-BB13-816D7A6F12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12EFEF-D2C2-4EC7-B567-F1BFABD2F3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26B317-CAEF-4BEF-8ADE-EC89F29512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0030470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新闻行业人员的人际沟通与协调能力培训</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人际沟通基础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协调能力培养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人际沟通技巧提升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应对冲突与压力管理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团队协作与领导力培养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4375" r="43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通过培训，使新闻行业人员掌握有效的人际沟通与协调能力，提升专业素养和综合竞争力。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提升新闻行业人员的专业素养</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随着新闻行业的快速发展和变革，对新闻从业人员的素质要求也越来越高，人际沟通与协调能力成为必备的核心能力之一。</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适应新闻行业变革的需求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良好的人际沟通与协调能力有助于新闻团队内部的有效协作，提高工作效率和新闻报道质量。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促进团队协作与工作效率提升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人际沟通与协调能力在新闻行业中的重要性</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采访与报道的顺利进行</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新闻从业人员需要与被采访对象、同事、上级等各方进行有效沟通，确保采访和报道工作的顺利进行。</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建立良好的媒体关系</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新闻行业人员需要与各类媒体建立和维护良好的关系，确保新闻的及时、准确传播，提高新闻的影响力。</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应对突发事件和危机处理</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在突发事件和危机发生时，新闻从业人员需要迅速与相关各方进行沟通，协调资源和信息，确保新闻报道的准确性和时效性。</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提升个人职业发展</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具备良好的人际沟通与协调能力有助于新闻从业人员在职业发展中获得更多的机会和资源，提升个人职业竞争力。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人际沟通基础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910" r="3091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沟通是信息、思想和情感在个人或群体之间传递和交换的过程。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沟通的定义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包括发送者、接收者、信息、媒介和反馈。</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沟通的要素</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沟通的定义和要素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419" b="341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双向性、情感性、社会性、复杂性和不确定性。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根据沟通的方向，可分为上行沟通、下行沟通和平行沟通；根据沟通的形式，可分为口头沟通、书面沟通和非语言沟通。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人际沟通的特点和类型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人际沟通的类型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人际沟通的特点</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新闻行业人员需要面对快速变化的信息环境，处理大量的信息和数据，同时与不同背景的人进行有效的沟通和协作。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沟通挑战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新闻行业人员可以通过社交媒体、在线平台等渠道与受众进行更广泛的互动和交流，提升个人和机构的影响力。同时，新闻行业人员还可以通过与同行、专家等的合作，提升报道的质量和深度。</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沟通机遇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新闻行业中的沟通挑战与机遇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协调能力培养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协调能力定义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协调能力是指个体在团队或组织中，通过有效沟通和资源整合，促进各方合作、达成共识并解决问题的能力。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协调能力的重要性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在新闻行业中，协调能力对于提高工作效率、优化团队协作、应对突发事件等具有至关重要的作用。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317" r="25317"/>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协调能力的概念与重要性</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486" r="2348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协调需求</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新闻行业涉及采访、编辑、发布等多个环节，需要与不同部门、人员及外部机构进行高效协调，确保新闻报道的及时性、准确性和客观性。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案例分析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以某次重大事件的新闻报道为例，介绍协调各方资源、信息共享、统一口径等方面的挑战及应对策略。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新闻行业中的协调需求与案例分析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292" r="1429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542" r="13542"/>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增强沟通技巧</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培养团队协作精神</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提高资源整合能力</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学习应对冲突的方法</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提升协调能力的策略和方法</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学习并掌握有效的沟通技巧，如倾听、表达、反馈等，以建立良好的人际关系和信任基础。</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了解并合理利用各种资源，包括人力、物力、财力等，以优化工作流程和提高工作效率。</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积极参与团队活动，了解并尊重团队成员的个性和需求，共同营造积极的工作氛围。</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掌握处理冲突的基本原则和技巧，如分析问题、寻求共识、妥协折中等，以化解潜在的矛盾和纠纷。</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人际沟通技巧提升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https://d.book118.com/758003047007006036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2024-09-15T03:37:04.487</cp:lastPrinted>
  <dcterms:created xsi:type="dcterms:W3CDTF">2024-09-14T19:37:04Z</dcterms:created>
  <dcterms:modified xsi:type="dcterms:W3CDTF">2024-09-14T19:37:06Z</dcterms:modified>
</cp:coreProperties>
</file>