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2B1DB-6270-469B-B808-217F9FDBE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AED8C-83C5-4E53-BE1A-D4A021CF3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B9D8C-4241-4998-838C-18C04A42A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836A9-66BE-49C7-BA86-5CEB0F525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299EB8-A2D7-4C61-B06C-7274E442A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B403BE-8767-4D80-A1FB-AA70206F0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B70BD0-C633-49F7-85DF-0AEDBC049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34112-966C-4A7C-8F9D-AE4D120C8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FC637-CC84-4147-A2EC-FB59F7271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9144E-797F-47F7-A2BD-51FA0EEFC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E1996-2860-49BA-9E37-0C11876FD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305400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新生儿PPT素材图片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新生儿生长发育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新生儿皮肤娇嫩，需保持清洁干燥，定期洗澡，更换尿布，避免使用化学成分的护肤品。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738" r="67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保暖与舒适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新生儿脐带需保持清洁干燥，每天消毒，避免触碰水，等待自然脱落。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提供适宜的室内温度和湿度，保持新生儿舒适度，避免过度包裹或穿太多衣服。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新生儿日常护理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提倡母乳喂养，母乳含有丰富的营养和免疫物质，有助于宝宝健康成长。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无法母乳喂养时，可选择适合宝宝的婴儿配方奶，注意奶量和喂养时间间隔。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随着宝宝成长，逐渐添加适当的食物，注意食物的卫生和营养搭配。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辅食添加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新生儿黄疸是常见现象，大多数情况下是生理性的，严重时需就医治疗。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脐带护理不当容易引起脐炎，需及时就医治疗，保持脐带清洁干燥。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新生儿免疫力较低，容易感冒发热，需及时就医，遵医嘱治疗。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感冒与发热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新生儿常见疾病及处理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新生儿生长发育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新生儿生理特点主要包括体温调节能力差、心率和呼吸频率较快、消化系统不成熟等。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容易受到外界环境的影响，因此需要保持适宜的室内温度和穿着。此外，新生儿的心率和呼吸频率较快，这是由于肺部和心血管系统发育尚未成熟。在消化系统方面，新生儿的胃酸分泌较少，胃容量较小，因此需要少量多餐的喂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新生儿动作发展主要包括自发运动、抓握反射等原始反射行为以及一些基本的动作。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会有一些自发的运动，如四肢蜷缩、伸展和挥动等。同时，新生儿还具有一些原始反射行为，如抓握反射，当触及新生儿手掌时，他会本能地握住接触物。此外，新生儿还会出现一些基本的动作，如蹬腿、摇头等。这些动作是新生儿身体发育过程中的正常表现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新生儿动作发展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新生儿智力发展主要体现在对外界刺激的反应、注意力和记忆力等方面。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外界刺激有一定的反应能力，如听到声音会转头寻找声源。此外，新生儿也具有一定的注意力和记忆力，能够记住母亲的声音和气味，并在熟悉的环境中表现出安心和放松的状态。这些表现是新生儿智力发展的基础，也是他们适应外界环境的重要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新生儿智力发展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新生儿心理发展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https://d.book118.com/758003054004006036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2024-09-15T01:40:07.408</cp:lastPrinted>
  <dcterms:created xsi:type="dcterms:W3CDTF">2024-09-14T17:40:07Z</dcterms:created>
  <dcterms:modified xsi:type="dcterms:W3CDTF">2024-09-14T17:40:09Z</dcterms:modified>
</cp:coreProperties>
</file>