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6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801E2-44C8-40CC-875E-05F53A301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BE68B-0324-46C7-8817-AC2F6EAF5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C9CAE-FD8D-4E2F-BB6C-14662D030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0606A-45EA-4DCF-89DE-B60036C84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0EC603-CBAB-4C49-BA05-149F044AD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EF8608-CF1E-490F-AFF8-37218E284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416198-B00A-4F54-A39A-306FC3AC6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C3578-306C-4FEC-91D8-12F8AE13E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63AAA-70E4-472C-9767-12C43F462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8C3AC-3E1D-4C5F-9C8D-8BAB5CA07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77811-1EB9-4DE0-B96C-D8FFB00A9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3073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平均分的概念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什么是平均分</a:t>
            </a: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平均分的计算方法</a:t>
            </a: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平均分的应用场景</a:t>
            </a: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平均分的优缺点分析</a:t>
            </a: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如何提高平均分水平</a:t>
            </a: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什么是平均分</a:t>
            </a: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定义及计算方法</a:t>
            </a:r>
          </a:p>
        </p:txBody>
      </p:sp>
      <p:sp>
        <p:nvSpPr>
          <p:cNvPr id="104897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平均分：将一组数据相加后除以数据的个数，得到的结果称为平均分。</a:t>
            </a:r>
          </a:p>
        </p:txBody>
      </p:sp>
      <p:sp>
        <p:nvSpPr>
          <p:cNvPr id="104898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计算方法：将一组数据相加后除以数据的个数，得到的结果称为平均分。</a:t>
            </a:r>
          </a:p>
        </p:txBody>
      </p:sp>
      <p:sp>
        <p:nvSpPr>
          <p:cNvPr id="104898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应用：平均分常用于统计、数学、物理等领域，用于描述一组数据的平均水平。</a:t>
            </a:r>
          </a:p>
        </p:txBody>
      </p:sp>
      <p:sp>
        <p:nvSpPr>
          <p:cNvPr id="104898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注意事项：计算平均分时，需要注意数据的准确性和完整性，避免出现错误。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平均分的意义</a:t>
            </a:r>
          </a:p>
        </p:txBody>
      </p:sp>
      <p:sp>
        <p:nvSpPr>
          <p:cNvPr id="104902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平均分是统计学中的一个重要概念，用于描述一组数据的分布情况。</a:t>
            </a:r>
          </a:p>
        </p:txBody>
      </p:sp>
      <p:sp>
        <p:nvSpPr>
          <p:cNvPr id="104902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平均分可以帮助我们了解一组数据的中心趋势，即大多数数据值所在的位置。</a:t>
            </a:r>
          </a:p>
        </p:txBody>
      </p:sp>
      <p:sp>
        <p:nvSpPr>
          <p:cNvPr id="104902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平均分还可以帮助我们比较不同组数据的大小，从而进行决策。</a:t>
            </a:r>
          </a:p>
        </p:txBody>
      </p:sp>
      <p:sp>
        <p:nvSpPr>
          <p:cNvPr id="104902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平均分在许多领域都有广泛的应用，如教育、经济、社会等。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平均分的计算方法</a:t>
            </a:r>
          </a:p>
        </p:txBody>
      </p:sp>
      <p:sp>
        <p:nvSpPr>
          <p:cNvPr id="10490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分数相加法</a:t>
            </a:r>
          </a:p>
        </p:txBody>
      </p:sp>
      <p:sp>
        <p:nvSpPr>
          <p:cNvPr id="104912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计算方法：将所有分数相加，然后除以分数的个数</a:t>
            </a:r>
          </a:p>
        </p:txBody>
      </p:sp>
      <p:sp>
        <p:nvSpPr>
          <p:cNvPr id="104913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适用范围：适用于所有分数的平均分计算</a:t>
            </a:r>
          </a:p>
        </p:txBody>
      </p:sp>
      <p:sp>
        <p:nvSpPr>
          <p:cNvPr id="104913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注意事项：分数相加时，需要确保分数的格式正确，避免出现错误</a:t>
            </a:r>
          </a:p>
        </p:txBody>
      </p:sp>
      <p:sp>
        <p:nvSpPr>
          <p:cNvPr id="104914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示例：例如，计算3个分数的平均分，先将3个分数相加，然后除以3，得到平均分。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分数相乘法</a:t>
            </a:r>
          </a:p>
        </p:txBody>
      </p:sp>
      <p:sp>
        <p:nvSpPr>
          <p:cNvPr id="1049184" name="正文"/>
          <p:cNvSpPr txBox="1"/>
          <p:nvPr>
            <p:custDataLst>
              <p:tags r:id="rId2"/>
            </p:custDataLst>
          </p:nvPr>
        </p:nvSpPr>
        <p:spPr>
          <a:xfrm>
            <a:off x="3493911" y="1888800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概念：分数相乘法是指将两个分数的分子、分母分别相乘，得到的新分数</a:t>
            </a:r>
          </a:p>
        </p:txBody>
      </p:sp>
      <p:sp>
        <p:nvSpPr>
          <p:cNvPr id="1049186" name="标题"/>
          <p:cNvSpPr txBox="1"/>
          <p:nvPr>
            <p:custDataLst>
              <p:tags r:id="rId3"/>
            </p:custDataLst>
          </p:nvPr>
        </p:nvSpPr>
        <p:spPr>
          <a:xfrm>
            <a:off x="3493911" y="1364400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</a:p>
        </p:txBody>
      </p:sp>
      <p:sp>
        <p:nvSpPr>
          <p:cNvPr id="1049188" name="正文"/>
          <p:cNvSpPr txBox="1"/>
          <p:nvPr>
            <p:custDataLst>
              <p:tags r:id="rId4"/>
            </p:custDataLst>
          </p:nvPr>
        </p:nvSpPr>
        <p:spPr>
          <a:xfrm>
            <a:off x="3493911" y="3106870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公式：(a/b) * (c/d) = (ac)/(bd)</a:t>
            </a:r>
          </a:p>
        </p:txBody>
      </p:sp>
      <p:sp>
        <p:nvSpPr>
          <p:cNvPr id="1049190" name="标题"/>
          <p:cNvSpPr txBox="1"/>
          <p:nvPr>
            <p:custDataLst>
              <p:tags r:id="rId5"/>
            </p:custDataLst>
          </p:nvPr>
        </p:nvSpPr>
        <p:spPr>
          <a:xfrm>
            <a:off x="3493911" y="2582469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</a:p>
        </p:txBody>
      </p:sp>
      <p:sp>
        <p:nvSpPr>
          <p:cNvPr id="1049192" name="正文"/>
          <p:cNvSpPr txBox="1"/>
          <p:nvPr>
            <p:custDataLst>
              <p:tags r:id="rId6"/>
            </p:custDataLst>
          </p:nvPr>
        </p:nvSpPr>
        <p:spPr>
          <a:xfrm>
            <a:off x="3493911" y="4324939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应用：在计算平均分、比例、百分比等时，经常使用分数相乘法</a:t>
            </a:r>
          </a:p>
        </p:txBody>
      </p:sp>
      <p:sp>
        <p:nvSpPr>
          <p:cNvPr id="1049194" name="标题"/>
          <p:cNvSpPr txBox="1"/>
          <p:nvPr>
            <p:custDataLst>
              <p:tags r:id="rId7"/>
            </p:custDataLst>
          </p:nvPr>
        </p:nvSpPr>
        <p:spPr>
          <a:xfrm>
            <a:off x="3493911" y="3800539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</a:p>
        </p:txBody>
      </p:sp>
      <p:sp>
        <p:nvSpPr>
          <p:cNvPr id="1049196" name="正文"/>
          <p:cNvSpPr txBox="1"/>
          <p:nvPr>
            <p:custDataLst>
              <p:tags r:id="rId8"/>
            </p:custDataLst>
          </p:nvPr>
        </p:nvSpPr>
        <p:spPr>
          <a:xfrm>
            <a:off x="3493911" y="5543009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注意事项：在进行分数相乘法时，需要注意分子、分母的正负性，以及分数的分母是否为0，以防止出现错误结果。</a:t>
            </a:r>
          </a:p>
        </p:txBody>
      </p:sp>
      <p:sp>
        <p:nvSpPr>
          <p:cNvPr id="1049198" name="标题"/>
          <p:cNvSpPr txBox="1"/>
          <p:nvPr>
            <p:custDataLst>
              <p:tags r:id="rId9"/>
            </p:custDataLst>
          </p:nvPr>
        </p:nvSpPr>
        <p:spPr>
          <a:xfrm>
            <a:off x="3493911" y="5018608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分数相除法</a:t>
            </a:r>
          </a:p>
        </p:txBody>
      </p:sp>
      <p:sp>
        <p:nvSpPr>
          <p:cNvPr id="104923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概念：将两个分数相除，得到它们的平均分</a:t>
            </a:r>
          </a:p>
        </p:txBody>
      </p:sp>
      <p:sp>
        <p:nvSpPr>
          <p:cNvPr id="104923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计算方法：将两个分数的分子相乘，分母相乘，得到新的分数</a:t>
            </a:r>
          </a:p>
        </p:txBody>
      </p:sp>
      <p:sp>
        <p:nvSpPr>
          <p:cNvPr id="104924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例子：例如，将3/5和4/7相除，得到(3*4)/(5*7)，即12/35</a:t>
            </a:r>
          </a:p>
        </p:txBody>
      </p:sp>
      <p:sp>
        <p:nvSpPr>
          <p:cNvPr id="104924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注意事项：在计算过程中，要注意分数的分子和分母不能为零，否则会出现错误</a:t>
            </a:r>
          </a:p>
        </p:txBody>
      </p:sp>
      <p:sp>
        <p:nvSpPr>
          <p:cNvPr id="104925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平均分的应用场景</a:t>
            </a:r>
          </a:p>
        </p:txBody>
      </p:sp>
      <p:sp>
        <p:nvSpPr>
          <p:cNvPr id="10492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日常生活中的应用</a:t>
            </a:r>
          </a:p>
        </p:txBody>
      </p:sp>
      <p:sp>
        <p:nvSpPr>
          <p:cNvPr id="104935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分配食物：将食物平均分配给每个人</a:t>
            </a:r>
          </a:p>
        </p:txBody>
      </p:sp>
      <p:sp>
        <p:nvSpPr>
          <p:cNvPr id="104936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分配任务：将任务平均分配给每个团队成员</a:t>
            </a:r>
          </a:p>
        </p:txBody>
      </p:sp>
      <p:sp>
        <p:nvSpPr>
          <p:cNvPr id="104936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分配时间：将时间平均分配给每个活动或任务</a:t>
            </a:r>
          </a:p>
        </p:txBody>
      </p:sp>
      <p:sp>
        <p:nvSpPr>
          <p:cNvPr id="104937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分配资源：将资源平均分配给每个项目或部门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https://d.book118.com/758003073127006022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14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1_1"/>
  <p:tag name="KSO_WM_UNIT_INDEX" val="1_1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2_1"/>
  <p:tag name="KSO_WM_UNIT_INDEX" val="1_2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3_1"/>
  <p:tag name="KSO_WM_UNIT_INDEX" val="1_3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4_1"/>
  <p:tag name="KSO_WM_UNIT_INDEX" val="1_4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 panose="020b0503020204020204" charset="-122"/>
        <a:cs typeface="Arial"/>
      </a:majorFont>
      <a:minorFont>
        <a:latin typeface="Arial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vertOverflow="overflow" horzOverflow="overflow" vert="horz" wrap="square" numCol="1" spcCol="0" rtlCol="0" fromWordArt="0" anchor="ctr" anchorCtr="0" forceAA="0" compatLnSpc="1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rtlCol="0">
        <a:spAutoFit/>
      </a:bodyPr>
      <a:lstStyle>
        <a:defPPr>
          <a:defRPr lang="zh-CN" altLang="en-US" b="1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平均分的概念</vt:lpstr>
      <vt:lpstr>目录</vt:lpstr>
      <vt:lpstr>单击添加章节标题</vt:lpstr>
      <vt:lpstr>什么是平均分</vt:lpstr>
      <vt:lpstr>定义及计算方法</vt:lpstr>
      <vt:lpstr>平均分的意义</vt:lpstr>
      <vt:lpstr>平均分的计算方法</vt:lpstr>
      <vt:lpstr>分数相加法</vt:lpstr>
      <vt:lpstr>分数相乘法</vt:lpstr>
      <vt:lpstr>分数相除法</vt:lpstr>
      <vt:lpstr>平均分的应用场景</vt:lpstr>
      <vt:lpstr>日常生活中的应用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2024-08-29T02:33:21.541</cp:lastPrinted>
  <dcterms:created xsi:type="dcterms:W3CDTF">2024-08-28T18:33:21Z</dcterms:created>
  <dcterms:modified xsi:type="dcterms:W3CDTF">2024-08-28T18:33:23Z</dcterms:modified>
</cp:coreProperties>
</file>