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9AFA721-52AF-441C-B7E1-FE400393268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4E058E9-5C35-48E0-AF05-24740C6B63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C33702F-3A7E-49C0-BF42-AD0F30E308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CCCE6AD-5785-4C27-97A8-E0DB6C585F5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5C1FF80-2358-4A9D-AC12-C2CFC65CD2F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6786575-6070-4F4A-A07A-366328E0D4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F0E8EEA-30EA-475C-B194-7252416E23C6}"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1FA4844-B8C6-4ADD-A765-580FC7EE8E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6FBBB21-9567-4512-95AA-1D996F87C9B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F91400-068A-4BAB-AA1E-E354CD959FE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2BD8294-329A-459D-BDB6-657A7584F9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2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58003123136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财政政策与公共债务管理</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财政政策基本定义与分类
 公共债务的概念与种类
 公共债务的形成与原因分析
 债务管理的目标与策略
 债务管理工具与技术
 财政风险与债务危机的防范
 国际公共债务管理经验
 中国公共债务现状与展望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财政政策基本定义与分类</a:t>
            </a:r>
          </a:p>
        </p:txBody>
      </p:sp>
      <p:sp>
        <p:nvSpPr>
          <p:cNvPr id="3" name="Subtitle 2"/>
          <p:cNvSpPr>
            <a:spLocks noGrp="1"/>
          </p:cNvSpPr>
          <p:nvPr>
            <p:ph type="subTitle" idx="1"/>
          </p:nvPr>
        </p:nvSpPr>
        <p:spPr/>
        <p:txBody>
          <a:bodyPr/>
          <a:lstStyle/>
          <a:p>
            <a:r>
              <a:t>财政政策与公共债务管理</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财政政策基本定义与分类</a:t>
            </a:r>
          </a:p>
        </p:txBody>
      </p:sp>
      <p:sp>
        <p:nvSpPr>
          <p:cNvPr id="3" name="Text Placeholder 2"/>
          <p:cNvSpPr>
            <a:spLocks noGrp="1"/>
          </p:cNvSpPr>
          <p:nvPr>
            <p:ph type="body" idx="1"/>
          </p:nvPr>
        </p:nvSpPr>
        <p:spPr/>
        <p:txBody>
          <a:bodyPr/>
          <a:lstStyle/>
          <a:p>
            <a:r>
              <a:t>财政政策基本定义</a:t>
            </a:r>
          </a:p>
        </p:txBody>
      </p:sp>
      <p:sp>
        <p:nvSpPr>
          <p:cNvPr id="4" name="Content Placeholder 3"/>
          <p:cNvSpPr>
            <a:spLocks noGrp="1"/>
          </p:cNvSpPr>
          <p:nvPr>
            <p:ph sz="half" idx="2"/>
          </p:nvPr>
        </p:nvSpPr>
        <p:spPr/>
        <p:txBody>
          <a:bodyPr/>
          <a:lstStyle/>
          <a:p>
            <a:r>
              <a:t>1.财政政策是政府通过税收和支出手段影响经济活动的方式。</a:t>
            </a:r>
          </a:p>
          <a:p>
            <a:r>
              <a:t>2.财政政策的目标通常包括促进经济增长、控制通货膨胀、实现社会公平等。</a:t>
            </a:r>
          </a:p>
          <a:p>
            <a:r>
              <a:t>3.财政政策的手段包括财政收入政策和财政支出政策。</a:t>
            </a:r>
          </a:p>
          <a:p>
            <a:r>
              <a:t>财政政策是政府通过调整税收和支出水平来影响经济活动的一种政策手段。其基本定义包括以下几个方面：首先，财政政策是一种政府行为，主要通过税收和支出手段来影响经济。其次，财政政策的目标是为了实现一定的经济和社会目标，如促进经济增长、控制通货膨胀、实现社会公平等。最后，财政政策的手段包括财政收入政策和财政支出政策，即通过调整税收和支出水平来实现政策目标。</a:t>
            </a:r>
          </a:p>
          <a:p>
            <a:r>
              <a:t>在现代经济中，财政政策是政府干预经济的重要手段之一，对于实现经济平稳增长和社会和谐稳定具有重要意义。因此，深入研究财政政策的基本定义和内涵，有助于我们更好地理解财政政策的作用和价值。</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财政政策基本定义与分类</a:t>
            </a:r>
          </a:p>
        </p:txBody>
      </p:sp>
      <p:sp>
        <p:nvSpPr>
          <p:cNvPr id="3" name="Text Placeholder 2"/>
          <p:cNvSpPr>
            <a:spLocks noGrp="1"/>
          </p:cNvSpPr>
          <p:nvPr>
            <p:ph type="body" idx="1"/>
          </p:nvPr>
        </p:nvSpPr>
        <p:spPr/>
        <p:txBody>
          <a:bodyPr/>
          <a:lstStyle/>
          <a:p>
            <a:r>
              <a:t>财政政策分类</a:t>
            </a:r>
          </a:p>
        </p:txBody>
      </p:sp>
      <p:sp>
        <p:nvSpPr>
          <p:cNvPr id="4" name="Content Placeholder 3"/>
          <p:cNvSpPr>
            <a:spLocks noGrp="1"/>
          </p:cNvSpPr>
          <p:nvPr>
            <p:ph sz="half" idx="2"/>
          </p:nvPr>
        </p:nvSpPr>
        <p:spPr/>
        <p:txBody>
          <a:bodyPr/>
          <a:lstStyle/>
          <a:p>
            <a:r>
              <a:t>1.按照政策方向，财政政策可分为扩张性政策和紧缩性政策。</a:t>
            </a:r>
          </a:p>
          <a:p>
            <a:r>
              <a:t>2.按照政策作用时间，财政政策可分为短期政策和长期政策。</a:t>
            </a:r>
          </a:p>
          <a:p>
            <a:r>
              <a:t>3.按照政策作用领域，财政政策可分为总量政策和结构政策。</a:t>
            </a:r>
          </a:p>
          <a:p>
            <a:r>
              <a:t>财政政策的分类主要可以从以下几个方面进行：按照政策方向、作用时间和作用领域。按照政策方向，财政政策可以分为扩张性政策和紧缩性政策，前者旨在刺激经济增长，后者旨在抑制通货膨胀。按照政策作用时间，财政政策可以分为短期政策和长期政策，前者主要应对短期经济波动，后者更注重经济发展长远规划。按照政策作用领域，财政政策可以分为总量政策和结构政策，前者主要调节经济整体运行，后者更注重经济结构优化和发展。</a:t>
            </a:r>
          </a:p>
          <a:p>
            <a:r>
              <a:t>不同类型的财政政策有各自的特点和适用范围，政府应根据实际情况灵活运用各类财政政策，以实现经济社会的平稳发展。</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公共债务的概念与种类</a:t>
            </a:r>
          </a:p>
        </p:txBody>
      </p:sp>
      <p:sp>
        <p:nvSpPr>
          <p:cNvPr id="3" name="Subtitle 2"/>
          <p:cNvSpPr>
            <a:spLocks noGrp="1"/>
          </p:cNvSpPr>
          <p:nvPr>
            <p:ph type="subTitle" idx="1"/>
          </p:nvPr>
        </p:nvSpPr>
        <p:spPr/>
        <p:txBody>
          <a:bodyPr/>
          <a:lstStyle/>
          <a:p>
            <a:r>
              <a:t>财政政策与公共债务管理</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公共债务的概念与种类</a:t>
            </a:r>
          </a:p>
        </p:txBody>
      </p:sp>
      <p:sp>
        <p:nvSpPr>
          <p:cNvPr id="3" name="Text Placeholder 2"/>
          <p:cNvSpPr>
            <a:spLocks noGrp="1"/>
          </p:cNvSpPr>
          <p:nvPr>
            <p:ph type="body" idx="1"/>
          </p:nvPr>
        </p:nvSpPr>
        <p:spPr/>
        <p:txBody>
          <a:bodyPr/>
          <a:lstStyle/>
          <a:p>
            <a:r>
              <a:t>公共债务的概念</a:t>
            </a:r>
          </a:p>
        </p:txBody>
      </p:sp>
      <p:sp>
        <p:nvSpPr>
          <p:cNvPr id="4" name="Content Placeholder 3"/>
          <p:cNvSpPr>
            <a:spLocks noGrp="1"/>
          </p:cNvSpPr>
          <p:nvPr>
            <p:ph sz="half" idx="2"/>
          </p:nvPr>
        </p:nvSpPr>
        <p:spPr/>
        <p:txBody>
          <a:bodyPr/>
          <a:lstStyle/>
          <a:p>
            <a:r>
              <a:t>1.公共债务是政府为筹集财政资金，满足公共需求，通过借款或发行债券等方式形成的债务。</a:t>
            </a:r>
          </a:p>
          <a:p>
            <a:r>
              <a:t>2.公共债务具有法偿性，政府需按期偿还本金和利息。</a:t>
            </a:r>
          </a:p>
          <a:p>
            <a:r>
              <a:t>3.公共债务的规模需合理控制，以防范财政风险。</a:t>
            </a:r>
          </a:p>
          <a:p/>
        </p:txBody>
      </p:sp>
      <p:sp>
        <p:nvSpPr>
          <p:cNvPr id="5" name="Text Placeholder 4"/>
          <p:cNvSpPr>
            <a:spLocks noGrp="1"/>
          </p:cNvSpPr>
          <p:nvPr>
            <p:ph type="body" idx="3"/>
          </p:nvPr>
        </p:nvSpPr>
        <p:spPr/>
        <p:txBody>
          <a:bodyPr/>
          <a:lstStyle/>
          <a:p>
            <a:r>
              <a:t>公共债务的种类</a:t>
            </a:r>
          </a:p>
        </p:txBody>
      </p:sp>
      <p:sp>
        <p:nvSpPr>
          <p:cNvPr id="6" name="Content Placeholder 5"/>
          <p:cNvSpPr>
            <a:spLocks noGrp="1"/>
          </p:cNvSpPr>
          <p:nvPr>
            <p:ph sz="half" idx="4"/>
          </p:nvPr>
        </p:nvSpPr>
        <p:spPr/>
        <p:txBody>
          <a:bodyPr/>
          <a:lstStyle/>
          <a:p>
            <a:r>
              <a:t>1.按照债务期限，公共债务可分为短期债务和长期债务。</a:t>
            </a:r>
          </a:p>
          <a:p>
            <a:r>
              <a:t>2.按照债务发行方式，公共债务可分为国内债务和国外债务。</a:t>
            </a:r>
          </a:p>
          <a:p>
            <a:r>
              <a:t>3.按照债务用途，公共债务可分为建设性债务和非建设性债务。</a:t>
            </a:r>
          </a:p>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公共债务的概念与种类</a:t>
            </a:r>
          </a:p>
        </p:txBody>
      </p:sp>
      <p:sp>
        <p:nvSpPr>
          <p:cNvPr id="3" name="Text Placeholder 2"/>
          <p:cNvSpPr>
            <a:spLocks noGrp="1"/>
          </p:cNvSpPr>
          <p:nvPr>
            <p:ph type="body" idx="1"/>
          </p:nvPr>
        </p:nvSpPr>
        <p:spPr/>
        <p:txBody>
          <a:bodyPr/>
          <a:lstStyle/>
          <a:p>
            <a:r>
              <a:t>公共债务的形成原因</a:t>
            </a:r>
          </a:p>
        </p:txBody>
      </p:sp>
      <p:sp>
        <p:nvSpPr>
          <p:cNvPr id="4" name="Content Placeholder 3"/>
          <p:cNvSpPr>
            <a:spLocks noGrp="1"/>
          </p:cNvSpPr>
          <p:nvPr>
            <p:ph sz="half" idx="2"/>
          </p:nvPr>
        </p:nvSpPr>
        <p:spPr/>
        <p:txBody>
          <a:bodyPr/>
          <a:lstStyle/>
          <a:p>
            <a:r>
              <a:t>1.公共债务的形成与政府财政收支不平衡有关。</a:t>
            </a:r>
          </a:p>
          <a:p>
            <a:r>
              <a:t>2.经济危机、自然灾害等突发事件也可能导致公共债务增加。</a:t>
            </a:r>
          </a:p>
          <a:p>
            <a:r>
              <a:t>3.政府为发展经济、提高社会福利等进行的投资也需要通过发行公共债务来筹集资金。</a:t>
            </a:r>
          </a:p>
          <a:p/>
        </p:txBody>
      </p:sp>
      <p:sp>
        <p:nvSpPr>
          <p:cNvPr id="5" name="Text Placeholder 4"/>
          <p:cNvSpPr>
            <a:spLocks noGrp="1"/>
          </p:cNvSpPr>
          <p:nvPr>
            <p:ph type="body" idx="3"/>
          </p:nvPr>
        </p:nvSpPr>
        <p:spPr/>
        <p:txBody>
          <a:bodyPr/>
          <a:lstStyle/>
          <a:p>
            <a:r>
              <a:t>公共债务的风险</a:t>
            </a:r>
          </a:p>
        </p:txBody>
      </p:sp>
      <p:sp>
        <p:nvSpPr>
          <p:cNvPr id="6" name="Content Placeholder 5"/>
          <p:cNvSpPr>
            <a:spLocks noGrp="1"/>
          </p:cNvSpPr>
          <p:nvPr>
            <p:ph sz="half" idx="4"/>
          </p:nvPr>
        </p:nvSpPr>
        <p:spPr/>
        <p:txBody>
          <a:bodyPr/>
          <a:lstStyle/>
          <a:p>
            <a:r>
              <a:t>1.公共债务规模过大可能导致政府财政风险。</a:t>
            </a:r>
          </a:p>
          <a:p>
            <a:r>
              <a:t>2.高利率的公共债务会增加政府的还本付息压力。</a:t>
            </a:r>
          </a:p>
          <a:p>
            <a:r>
              <a:t>3.公共债务的不透明管理可能引发市场不信任和信心危机。</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公共债务的概念与种类</a:t>
            </a:r>
          </a:p>
        </p:txBody>
      </p:sp>
      <p:sp>
        <p:nvSpPr>
          <p:cNvPr id="3" name="Text Placeholder 2"/>
          <p:cNvSpPr>
            <a:spLocks noGrp="1"/>
          </p:cNvSpPr>
          <p:nvPr>
            <p:ph type="body" idx="1"/>
          </p:nvPr>
        </p:nvSpPr>
        <p:spPr/>
        <p:txBody>
          <a:bodyPr/>
          <a:lstStyle/>
          <a:p>
            <a:r>
              <a:t>公共债务的管理与监管</a:t>
            </a:r>
          </a:p>
        </p:txBody>
      </p:sp>
      <p:sp>
        <p:nvSpPr>
          <p:cNvPr id="4" name="Content Placeholder 3"/>
          <p:cNvSpPr>
            <a:spLocks noGrp="1"/>
          </p:cNvSpPr>
          <p:nvPr>
            <p:ph sz="half" idx="2"/>
          </p:nvPr>
        </p:nvSpPr>
        <p:spPr/>
        <p:txBody>
          <a:bodyPr/>
          <a:lstStyle/>
          <a:p>
            <a:r>
              <a:t>1.政府需建立健全公共债务管理制度，提高透明度。</a:t>
            </a:r>
          </a:p>
          <a:p>
            <a:r>
              <a:t>2.加强对公共债务的监管，防范财政风险。</a:t>
            </a:r>
          </a:p>
          <a:p>
            <a:r>
              <a:t>3.建立公共债务预警机制，及时应对可能出现的风险。</a:t>
            </a:r>
          </a:p>
          <a:p/>
        </p:txBody>
      </p:sp>
      <p:sp>
        <p:nvSpPr>
          <p:cNvPr id="5" name="Text Placeholder 4"/>
          <p:cNvSpPr>
            <a:spLocks noGrp="1"/>
          </p:cNvSpPr>
          <p:nvPr>
            <p:ph type="body" idx="3"/>
          </p:nvPr>
        </p:nvSpPr>
        <p:spPr/>
        <p:txBody>
          <a:bodyPr/>
          <a:lstStyle/>
          <a:p>
            <a:r>
              <a:t>公共债务的未来发展趋势</a:t>
            </a:r>
          </a:p>
        </p:txBody>
      </p:sp>
      <p:sp>
        <p:nvSpPr>
          <p:cNvPr id="6" name="Content Placeholder 5"/>
          <p:cNvSpPr>
            <a:spLocks noGrp="1"/>
          </p:cNvSpPr>
          <p:nvPr>
            <p:ph sz="half" idx="4"/>
          </p:nvPr>
        </p:nvSpPr>
        <p:spPr/>
        <p:txBody>
          <a:bodyPr/>
          <a:lstStyle/>
          <a:p>
            <a:r>
              <a:t>1.随着经济的发展和财政政策的调整，公共债务的规模和结构可能会发生变化。</a:t>
            </a:r>
          </a:p>
          <a:p>
            <a:r>
              <a:t>2.数字化技术将在公共债务管理中发挥越来越重要的作用。</a:t>
            </a:r>
          </a:p>
          <a:p>
            <a:r>
              <a:t>3.加强国际合作，共同防范和化解公共债务风险。</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公共债务的形成与原因分析</a:t>
            </a:r>
          </a:p>
        </p:txBody>
      </p:sp>
      <p:sp>
        <p:nvSpPr>
          <p:cNvPr id="3" name="Subtitle 2"/>
          <p:cNvSpPr>
            <a:spLocks noGrp="1"/>
          </p:cNvSpPr>
          <p:nvPr>
            <p:ph type="subTitle" idx="1"/>
          </p:nvPr>
        </p:nvSpPr>
        <p:spPr/>
        <p:txBody>
          <a:bodyPr/>
          <a:lstStyle/>
          <a:p>
            <a:r>
              <a:t>财政政策与公共债务管理</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公共债务的形成与原因分析</a:t>
            </a:r>
          </a:p>
        </p:txBody>
      </p:sp>
      <p:sp>
        <p:nvSpPr>
          <p:cNvPr id="3" name="Text Placeholder 2"/>
          <p:cNvSpPr>
            <a:spLocks noGrp="1"/>
          </p:cNvSpPr>
          <p:nvPr>
            <p:ph type="body" idx="1"/>
          </p:nvPr>
        </p:nvSpPr>
        <p:spPr/>
        <p:txBody>
          <a:bodyPr/>
          <a:lstStyle/>
          <a:p>
            <a:r>
              <a:t>公共债务的形成</a:t>
            </a:r>
          </a:p>
        </p:txBody>
      </p:sp>
      <p:sp>
        <p:nvSpPr>
          <p:cNvPr id="4" name="Content Placeholder 3"/>
          <p:cNvSpPr>
            <a:spLocks noGrp="1"/>
          </p:cNvSpPr>
          <p:nvPr>
            <p:ph sz="half" idx="2"/>
          </p:nvPr>
        </p:nvSpPr>
        <p:spPr/>
        <p:txBody>
          <a:bodyPr/>
          <a:lstStyle/>
          <a:p>
            <a:r>
              <a:t>1.政府支出超过收入：当政府的支出超过其收入时，会形成财政赤字，进而需要借款来弥补资金缺口，形成公共债务。</a:t>
            </a:r>
          </a:p>
          <a:p>
            <a:r>
              <a:t>2.应对经济危机：政府在经济危机时，可能需要通过大规模刺激措施和救助计划来稳定经济，这些额外支出可能导致公共债务的增加。</a:t>
            </a:r>
          </a:p>
          <a:p/>
        </p:txBody>
      </p:sp>
      <p:sp>
        <p:nvSpPr>
          <p:cNvPr id="5" name="Text Placeholder 4"/>
          <p:cNvSpPr>
            <a:spLocks noGrp="1"/>
          </p:cNvSpPr>
          <p:nvPr>
            <p:ph type="body" idx="3"/>
          </p:nvPr>
        </p:nvSpPr>
        <p:spPr/>
        <p:txBody>
          <a:bodyPr/>
          <a:lstStyle/>
          <a:p>
            <a:r>
              <a:t>公共债务的原因</a:t>
            </a:r>
          </a:p>
        </p:txBody>
      </p:sp>
      <p:sp>
        <p:nvSpPr>
          <p:cNvPr id="6" name="Content Placeholder 5"/>
          <p:cNvSpPr>
            <a:spLocks noGrp="1"/>
          </p:cNvSpPr>
          <p:nvPr>
            <p:ph sz="half" idx="4"/>
          </p:nvPr>
        </p:nvSpPr>
        <p:spPr/>
        <p:txBody>
          <a:bodyPr/>
          <a:lstStyle/>
          <a:p>
            <a:r>
              <a:t>1.人口老龄化：随着人口老龄化的加剧，社会保障和养老金支出增加，可能导致公共债务上升。</a:t>
            </a:r>
          </a:p>
          <a:p>
            <a:r>
              <a:t>2.经济增长放缓：经济增长放缓可能导致政府税收收入减少，进而需要借款来弥补财政赤字。</a:t>
            </a:r>
          </a:p>
          <a:p>
            <a:r>
              <a:t>以上内容仅供参考，建议查阅相关文献和资料以获取更加全面和准确的信息。</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债务管理的目标与策略</a:t>
            </a:r>
          </a:p>
        </p:txBody>
      </p:sp>
      <p:sp>
        <p:nvSpPr>
          <p:cNvPr id="3" name="Subtitle 2"/>
          <p:cNvSpPr>
            <a:spLocks noGrp="1"/>
          </p:cNvSpPr>
          <p:nvPr>
            <p:ph type="subTitle" idx="1"/>
          </p:nvPr>
        </p:nvSpPr>
        <p:spPr/>
        <p:txBody>
          <a:bodyPr/>
          <a:lstStyle/>
          <a:p>
            <a:r>
              <a:t>财政政策与公共债务管理</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债务管理的目标与策略</a:t>
            </a:r>
          </a:p>
        </p:txBody>
      </p:sp>
      <p:sp>
        <p:nvSpPr>
          <p:cNvPr id="3" name="Content Placeholder 2"/>
          <p:cNvSpPr>
            <a:spLocks noGrp="1"/>
          </p:cNvSpPr>
          <p:nvPr>
            <p:ph sz="half" idx="2"/>
          </p:nvPr>
        </p:nvSpPr>
        <p:spPr/>
        <p:txBody>
          <a:bodyPr/>
          <a:lstStyle/>
          <a:p>
            <a:r>
              <a:t>1.确保债务可持续性：公共债务管理的主要目标是确保债务的可持续性，避免债务危机，维护国家财政稳定。</a:t>
            </a:r>
          </a:p>
          <a:p>
            <a:r>
              <a:t>2.降低融资成本：通过有效的债务管理，降低公共债务的融资成本，提高资金的使用效率。</a:t>
            </a:r>
          </a:p>
          <a:p>
            <a:r>
              <a:t>3.优化债务结构：根据市场需求和风险收益权衡，合理安排债务期限和品种，优化债务结构。</a:t>
            </a:r>
          </a:p>
          <a:p/>
        </p:txBody>
      </p:sp>
      <p:sp>
        <p:nvSpPr>
          <p:cNvPr id="4" name="Text Placeholder 3"/>
          <p:cNvSpPr>
            <a:spLocks noGrp="1"/>
          </p:cNvSpPr>
          <p:nvPr>
            <p:ph type="body" idx="3"/>
          </p:nvPr>
        </p:nvSpPr>
        <p:spPr/>
        <p:txBody>
          <a:bodyPr/>
          <a:lstStyle/>
          <a:p>
            <a:r>
              <a:t>债务管理的策略</a:t>
            </a:r>
          </a:p>
        </p:txBody>
      </p:sp>
      <p:sp>
        <p:nvSpPr>
          <p:cNvPr id="5" name="Content Placeholder 4"/>
          <p:cNvSpPr>
            <a:spLocks noGrp="1"/>
          </p:cNvSpPr>
          <p:nvPr>
            <p:ph sz="half" idx="4"/>
          </p:nvPr>
        </p:nvSpPr>
        <p:spPr/>
        <p:txBody>
          <a:bodyPr/>
          <a:lstStyle/>
          <a:p>
            <a:r>
              <a:t>1.建立健全的债务管理制度：建立完善的债务管理制度和法律法规，明确各部门职责，确保债务管理的规范化和科学化。</a:t>
            </a:r>
          </a:p>
          <a:p>
            <a:r>
              <a:t>2.强化风险意识：加强风险管理和评估，及时预警和防范潜在风险，确保债务安全。</a:t>
            </a:r>
          </a:p>
          <a:p>
            <a:r>
              <a:t>3.引入市场化机制：推广公共债务市场化运作，提高债务管理的透明度和灵活性，引导市场参与者积极参与公共债务管理。</a:t>
            </a:r>
          </a:p>
          <a:p>
            <a:r>
              <a:t>以上内容仅供参考，如需获取更多专业内容，建议查阅相关文献或咨询专业人士。</a:t>
            </a:r>
          </a:p>
        </p:txBody>
      </p:sp>
      <p:sp>
        <p:nvSpPr>
          <p:cNvPr id="6" name="Text Placeholder 5"/>
          <p:cNvSpPr>
            <a:spLocks noGrp="1"/>
          </p:cNvSpPr>
          <p:nvPr>
            <p:ph type="body" idx="1"/>
          </p:nvPr>
        </p:nvSpPr>
        <p:spPr/>
        <p:txBody>
          <a:bodyPr/>
          <a:lstStyle/>
          <a:p>
            <a:r>
              <a:t>债务管理的目标</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债务管理工具与技术</a:t>
            </a:r>
          </a:p>
        </p:txBody>
      </p:sp>
      <p:sp>
        <p:nvSpPr>
          <p:cNvPr id="3" name="Subtitle 2"/>
          <p:cNvSpPr>
            <a:spLocks noGrp="1"/>
          </p:cNvSpPr>
          <p:nvPr>
            <p:ph type="subTitle" idx="1"/>
          </p:nvPr>
        </p:nvSpPr>
        <p:spPr/>
        <p:txBody>
          <a:bodyPr/>
          <a:lstStyle/>
          <a:p>
            <a:r>
              <a:t>财政政策与公共债务管理</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债务管理工具与技术</a:t>
            </a:r>
          </a:p>
        </p:txBody>
      </p:sp>
      <p:sp>
        <p:nvSpPr>
          <p:cNvPr id="3" name="Text Placeholder 2"/>
          <p:cNvSpPr>
            <a:spLocks noGrp="1"/>
          </p:cNvSpPr>
          <p:nvPr>
            <p:ph type="body" idx="1"/>
          </p:nvPr>
        </p:nvSpPr>
        <p:spPr/>
        <p:txBody>
          <a:bodyPr/>
          <a:lstStyle/>
          <a:p>
            <a:r>
              <a:t>债务管理策略</a:t>
            </a:r>
          </a:p>
        </p:txBody>
      </p:sp>
      <p:sp>
        <p:nvSpPr>
          <p:cNvPr id="4" name="Content Placeholder 3"/>
          <p:cNvSpPr>
            <a:spLocks noGrp="1"/>
          </p:cNvSpPr>
          <p:nvPr>
            <p:ph sz="half" idx="2"/>
          </p:nvPr>
        </p:nvSpPr>
        <p:spPr/>
        <p:txBody>
          <a:bodyPr/>
          <a:lstStyle/>
          <a:p>
            <a:r>
              <a:t>1.债务管理需具备全面性和前瞻性，综合考虑短期偿债压力和长期债务可持续性。</a:t>
            </a:r>
          </a:p>
          <a:p>
            <a:r>
              <a:t>2.利用金融衍生工具对冲债务风险，如利率掉期和信用违约掉期。</a:t>
            </a:r>
          </a:p>
          <a:p>
            <a:r>
              <a:t>3.建立完善的债务风险评估和监控机制，及时预警并采取相应措施。</a:t>
            </a:r>
          </a:p>
          <a:p/>
        </p:txBody>
      </p:sp>
      <p:sp>
        <p:nvSpPr>
          <p:cNvPr id="5" name="Text Placeholder 4"/>
          <p:cNvSpPr>
            <a:spLocks noGrp="1"/>
          </p:cNvSpPr>
          <p:nvPr>
            <p:ph type="body" idx="3"/>
          </p:nvPr>
        </p:nvSpPr>
        <p:spPr/>
        <p:txBody>
          <a:bodyPr/>
          <a:lstStyle/>
          <a:p>
            <a:r>
              <a:t>公共债务结构优化</a:t>
            </a:r>
          </a:p>
        </p:txBody>
      </p:sp>
      <p:sp>
        <p:nvSpPr>
          <p:cNvPr id="6" name="Content Placeholder 5"/>
          <p:cNvSpPr>
            <a:spLocks noGrp="1"/>
          </p:cNvSpPr>
          <p:nvPr>
            <p:ph sz="half" idx="4"/>
          </p:nvPr>
        </p:nvSpPr>
        <p:spPr/>
        <p:txBody>
          <a:bodyPr/>
          <a:lstStyle/>
          <a:p>
            <a:r>
              <a:t>1.根据经济状况和政策目标，合理调整公共债务期限结构，降低利率风险。</a:t>
            </a:r>
          </a:p>
          <a:p>
            <a:r>
              <a:t>2.适当增加长期债务比重，降低短期偿债压力。</a:t>
            </a:r>
          </a:p>
          <a:p>
            <a:r>
              <a:t>3.创新债务融资工具，如绿色债券和可持续发展债券，引导社会资本参与公共债务管理。</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https://d.book118.com/758003123136006031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16</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16</vt:i4>
      </vt:variant>
    </vt:vector>
  </HeadingPairs>
  <TitlesOfParts>
    <vt:vector baseType="lpstr" size="30">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财政政策基本定义与分类</vt:lpstr>
      <vt:lpstr> 财政政策基本定义与分类</vt:lpstr>
      <vt:lpstr> 财政政策基本定义与分类</vt:lpstr>
      <vt:lpstr> 公共债务的概念与种类</vt:lpstr>
      <vt:lpstr> 公共债务的概念与种类</vt:lpstr>
      <vt:lpstr> 公共债务的概念与种类</vt:lpstr>
      <vt:lpstr> 公共债务的概念与种类</vt:lpstr>
      <vt:lpstr> 公共债务的形成与原因分析</vt:lpstr>
      <vt:lpstr> 公共债务的形成与原因分析</vt:lpstr>
      <vt:lpstr> 债务管理的目标与策略</vt:lpstr>
      <vt:lpstr> 债务管理的目标与策略</vt:lpstr>
      <vt:lpstr> 债务管理工具与技术</vt:lpstr>
      <vt:lpstr> 债务管理工具与技术</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2024-09-09T00:41:28.801</cp:lastPrinted>
  <dcterms:created xsi:type="dcterms:W3CDTF">2024-09-08T16:41:28Z</dcterms:created>
  <dcterms:modified xsi:type="dcterms:W3CDTF">2024-09-08T16:41:31Z</dcterms:modified>
</cp:coreProperties>
</file>