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E1177-BB0B-4DCC-8E62-5717E7C22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C5E0C-6168-4F93-8DA6-7A2D92704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4697D-1FAE-417B-A5B5-07953FCC2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100CB-BD22-4543-B203-208A46F9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F7D753-93FD-45BE-BB87-73424905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3F6BB-3FFD-4229-A657-2B4D15C85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AA2F3-F94E-425B-A325-A354F53DB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CFEFA-ED9D-4ECD-A62A-15D10373B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5040A-0F68-401E-BD4D-A1DD49A44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59E97-5ABE-4DA1-9CB8-7EADE16DC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598C7-6E39-4EE1-8B28-E153C96E5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401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儿科护理授课比赛课件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儿科护理的实践操作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儿科护理的常见问题与解决方案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儿科护理具有全面性、综合性、专业性和发展性的特点，要求护理人员具备丰富的医学知识、良好的沟通能力和高度的责任心，以保障儿童的身心健康。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儿科护理是针对儿童期个体健康需求的护理学科，涵盖了从胎儿期到青春期阶段的生长发育、预防保健、疾病治疗和康复等方面的护理知识和技能。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增进家庭幸福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0" b="25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通过提供科学合理的护理措施，儿科护理有助于促进儿童的正常生长发育，预防疾病和意外伤害，提高儿童的整体健康水平。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儿科护理是医疗服务的重要组成部分，其质量的提高有助于提升整体医疗水平，为儿童提供更加安全、高效的医疗服务。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儿童的健康直接关系到家庭的幸福和社会的稳定，儿科护理在保障儿童健康的同时，也为家庭带来了安心和幸福感。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56" r="6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75" r="3375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随着儿童疾病的多样化和复杂化，儿科护理将更加注重专业化的培养和发展，以适应不同疾病和年龄段的护理需求。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家庭与社区的结合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儿科护理将更加注重家庭和社区的参与，通过开展家庭护理和社区健康教育，提高儿童及其家庭的健康意识和自我保健能力。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信息化技术的应用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信息技术在儿科护理中的应用将逐渐普及，如电子病历、远程医疗等，以提高护理工作的效率和准确性。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儿科疾病主要包括呼吸系统、消化系统、神经系统等各类疾病，每种疾病有其独特的特点和护理需求。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儿科疾病通常具有发病急、病情变化快、临床表现多样等特点，需要护理人员具备丰富的专业知识和应变能力。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儿科疾病类型与特点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包括测量体温、血压、心电等基本生命体征，正确执行医嘱，观察病情变化等。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掌握急救技能，如心肺复苏、止血、处理烫伤等，能够在紧急情况下迅速采取有效措施。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关注患儿及家长的心理状态，提供心理支持和疏导，帮助缓解焦虑和恐惧情绪。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确保患儿在护理过程中的人身安全，防止意外伤害的发生。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注意儿童安全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关注患儿的舒适度，提供舒适的护理环境和条件，减少不必要的痛苦和不适。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关注儿童舒适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与家长保持良好的沟通，及时告知病情和治疗情况，共同协作促进患儿康复。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https://d.book118.com/758004013010006050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2024-09-29T13:58:47.378</cp:lastPrinted>
  <dcterms:created xsi:type="dcterms:W3CDTF">2024-09-29T05:58:47Z</dcterms:created>
  <dcterms:modified xsi:type="dcterms:W3CDTF">2024-09-29T05:58:49Z</dcterms:modified>
</cp:coreProperties>
</file>