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FC32F-20A0-4BEB-8E3A-68040C7A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149E-57C5-4B96-B73A-1DE17A37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D7E44-5DAF-48C6-8DB8-6C8680F8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74680-61BD-4AF5-8300-C37AFD7A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819AC-8C84-4EEB-B5BD-565AEE38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96891-A573-47A1-84D4-26BEFC95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68F75D-100A-4A0D-89AA-F207D8C69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76BB2-4EBB-49A7-944D-5945D8A1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44021-7A81-46E9-A0D1-A8854F3D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2678-6E17-4058-82DE-FD1509B4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E532F-4B22-4DD1-BC1E-8B47E384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4062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印刷行业是指利用印刷技术将图文信息复制到承印物上的加工行业，涉及出版、包装、广告等多个领域。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根据印刷工艺和承印物的不同，印刷行业可分为凸版印刷、凹版印刷、平版印刷、孔版印刷等。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中国印刷术历史悠久，自唐代雕版印刷术发明以来，经历了活字印刷、近代印刷等发展阶段，逐渐形成了完整的产业体系。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西方印刷术起源于15世纪的德国，经历了古腾堡活字印刷、工业革命时期的机械印刷等阶段，逐渐实现了自动化和数字化。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国内外发展历史回顾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当前，全球印刷市场保持稳定增长，其中数字印刷、包装印刷等领域增长迅速。中国作为全球最大的印刷市场之一，拥有庞大的产业规模和完善的产业链。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全球印刷市场呈现多元化竞争格局，包括传统印刷企业、数字印刷企业以及综合性印刷企业等。在中国市场，大型国有企业和民营企业占据主导地位，同时外资企业也占据一定市场份额。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19" r="18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各类印刷品需求变化趋势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出版物印刷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随着电子书的普及和在线阅读的增加，传统纸质出版物的需求逐渐下降，但高品质、个性化印刷品的需求仍保持稳定。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包装印刷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随着电商、物流行业的快速发展，包装印刷品需求持续增长，尤其是环保、可降解包装材料的需求不断上升。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商业印刷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企业宣传册、广告单页等商业印刷品需求保持稳定，但逐渐向数字化、个性化方向发展。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对印刷品质、成本控制有较高要求，注重印刷工艺和纸张选择。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2" r="149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86" r="78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999" r="239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对印刷品的外观、耐用性、环保性有较高要求，注重包装材料的选择和印刷工艺的创新。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对印刷品的宣传效果、个性化定制有较高要求，注重设计创意和印刷技术的结合。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消费者越来越注重印刷品的个性化、环保性和品质感，对新颖的设计、独特的材质和环保的印刷工艺有更高的接受度。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随着互联网的发展，消费者购买印刷品的渠道逐渐从线下转向线上，电商平台成为消费者购买印刷品的主要渠道之一。同时，消费者对价格的敏感度逐渐降低，更注重产品的品质和个性化。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消费者偏好及购买行为研究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通过逐层堆积材料的方式构建三维物体，为个性化、定制化印刷产品提供技术支持，如艺术品、模型、医疗器械等。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利用纳米技术提升印刷精度和效率，实现更高品质的印刷效果，尤其在微电子、生物医疗等领域有广泛应用前景。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纳米印刷技术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5" r="164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采用柔性基材进行印刷，具有轻便、可弯曲、耐磨损等特点，适用于可穿戴设备、智能标签等领域。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柔性印刷技术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新型印刷技术及应用前景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通过引入机器人、自动化设备等技术手段，实现印刷生产流程的自动化和智能化，提高生产效率和产品质量。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运用大数据、云计算等技术手段，构建数字化生产管理系统，实现生产数据的实时采集、分析和优化，提升生产决策的科学性和准确性。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数字化生产管理系统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采用图像识别、机器学习等技术手段，对印刷品进行智能化质量检测与控制，提高产品质量和客户满意度。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智能化质量检测与控制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智能化生产流程优化探讨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节能降耗技术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采用节能型设备和技术手段，降低印刷过程中的能源消耗和废弃物排放，提高资源利用效率。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废弃物回收与再利用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对印刷过程中产生的废弃物进行回收和再利用，减少资源浪费和环境污染。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环保油墨及材料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研发和应用环保油墨及材料，减少印刷过程中对环境的污染和对人体健康的危害。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绿色环保技术在印刷行业中的应用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https://d.book118.com/758004062046006027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2024-09-05T04:07:50.917</cp:lastPrinted>
  <dcterms:created xsi:type="dcterms:W3CDTF">2024-09-04T20:07:50Z</dcterms:created>
  <dcterms:modified xsi:type="dcterms:W3CDTF">2024-09-04T20:07:53Z</dcterms:modified>
</cp:coreProperties>
</file>