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972676-C990-4CAA-9D05-DCD0537E7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B46963-CB8F-400B-A0FD-1B1E6ACFC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C666D0-69B9-40DC-AAA0-0F7ED9BB0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920F00-8FBF-487E-BE59-16D5B86E3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9684E4-1BA3-4878-97F1-B8EDEAC85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B6E7C8-5EFA-45D3-8F3B-642E89D18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6DDFC2-4F85-4EB1-AC00-AF7128FAF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D7C9F3-FF9F-4688-9FCB-6BFEFA4A7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F6A369-1984-4C61-98F4-8C8309BC2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723730-AC6E-401F-80F0-58DBC0979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41A7AA-3070-4D7A-BEE3-81EAAE7F8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0412213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品牌运营推广方案模板范文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产品线规划及优化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渠道拓展与整合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内容营销与创意传播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数据监测、评估及优化调整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组织架构调整和团队建设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品牌定位与策略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https://d.book118.com/758004122130006035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2024-09-14T19:54:48.555</cp:lastPrinted>
  <dcterms:created xsi:type="dcterms:W3CDTF">2024-09-14T11:54:48Z</dcterms:created>
  <dcterms:modified xsi:type="dcterms:W3CDTF">2024-09-14T11:54:50Z</dcterms:modified>
</cp:coreProperties>
</file>