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AEE90-6220-420A-A9EF-5D6764A6B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6AEF1-8E80-4955-9F2A-A70CDB5B5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9A681-F974-43EC-B4BD-E1EB21710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BB4F8-AC22-4DDF-A49E-2456C1389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01CB2E-292C-4241-92CA-6C1C43765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5AFDAA-EDB0-4204-BAE3-D716CB68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5159F-DFE5-40B6-B0C3-1E23B7A9B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C6B4E-AF7C-46AA-8726-8A369156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E88A2-2116-486B-8DF5-EDFCD2C8B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BFBA0-A0D9-4917-A332-C12175359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481F9-C0AD-4E1F-A0D3-B2A0638FF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504206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膝痹病中医护理查房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中医护理原则与方法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膝痹病中医护理查房流程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膝痹病中医护理案例分享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膝痹病是一种以膝关节疼痛、肿胀、僵硬、活动受限为主要表现的慢性关节疾病。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膝关节疼痛、肿胀、僵硬、活动受限，可伴有肌肉萎缩、关节畸形等。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多与年龄、性别、遗传、环境等因素有关，如长期劳累、关节损伤、炎症等。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关节软骨退变、磨损，骨质增生，滑膜炎症等。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按照发病时间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急性膝痹病和慢性膝痹病。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按照病理类型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骨关节炎型、类风湿关节炎型、强直性脊柱炎型等。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4611" b="46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膝痹病的分类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膝痹病需从整体出发，全面考虑患者的生理、心理和社会状况，制定个性化的护理方案。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根据患者的证候类型，采取相应的护理措施，如寒痹宜温，热痹宜清。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综合运用中医护理技术，如艾灸、拔罐、穴位按摩等，以提高护理效果。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在护理过程中，强调预防膝痹病的发生和复发，如指导患者进行适当的锻炼和保健。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生活起居护理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日常护理方法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根据患者的证候类型，制定相应的饮食调理方案，如寒痹宜温阳散寒，热痹宜清热通络。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指导患者保持室内空气流通，避免潮湿环境，注意保暖，防止膝关节受寒。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指导患者进行适当的膝关节功能锻炼，如太极拳、八段锦等，以增强膝关节的稳定性。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关注患者的情绪变化，采取有效措施缓解焦虑、抑郁等不良情绪，增强患者治疗的信心。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中药汤剂护理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中药熏洗护理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中药穴位贴敷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中药足浴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中药护理方法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根据医嘱，为患者提供中药汤剂，指导患者正确服用，观察服药后的反应。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根据患者的证候类型，采用相应的中药进行熏洗，以缓解膝关节疼痛和僵硬。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将中药制成膏剂或散剂，贴敷于膝关节周围的穴位上，以调节气血、舒经活络。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选用具有活血化瘀、通络止痛的中药煎汤泡脚，以缓解膝关节疼痛和肿胀。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膝痹病中医护理查房流程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https://d.book118.com/758005042067006025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2024-09-02T05:24:02.276</cp:lastPrinted>
  <dcterms:created xsi:type="dcterms:W3CDTF">2024-09-01T21:24:02Z</dcterms:created>
  <dcterms:modified xsi:type="dcterms:W3CDTF">2024-09-01T21:24:04Z</dcterms:modified>
</cp:coreProperties>
</file>