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60EB0-3B12-49A3-99B7-C3D8FD18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71CE0-9E25-4B44-9C36-E97A0D41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B64E1-EC0B-422B-A2BC-7CB2E0EE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A520B-AE79-4AE9-B39F-1E18408A4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C3FA6-EF9D-4FA0-A9BC-D6682F07A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F7107E-B204-40BB-B3A0-9170E58E0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BC2DD-2C3E-4367-ADC1-DB63294B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9295-5D55-46C7-97C2-911C0A9C9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0DD77-747F-4D82-B4F4-0C83C4E9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0D16E-F628-4085-B7E6-1F031BD7E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C2C66-1006-4A38-AEC3-CAA09E3AA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50661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全球互动网招商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加盟流程与支持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市场前景与投资回报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客户见证与媒体报道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联系我们与常见问题解答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初创期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全球互动网成立于XXXX年，初期专注于提供XXXX服务。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XXXX年后，全球互动网开始拓展业务领域，推出了一系列新的产品和服务。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目前，全球互动网已经发展成为一家综合性的互联网服务提供商，拥有广泛的用户群体和市场份额。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全球互动网的发展历程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全球互动网提供了一个在线社交平台，用户可以在这里结交朋友、分享生活点滴。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708" r="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数字娱乐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458" r="2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全球互动网还提供在线购物服务，用户可以在这里购买各种商品。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全球互动网还提供音乐、视频、游戏等数字娱乐服务，满足用户的休闲娱乐需求。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全球互动网的产品与服务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全球互动网一直致力于技术创新，不断推出新产品和服务，满足用户不断变化的需求。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全球互动网注重用户体验，不断优化产品设计和服务流程，提高用户满意度。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经过多年的发展，全球互动网已经积累了强大的品牌影响力，成为行业内知名的品牌。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全球互动网的竞争优势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42" r="9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全球互动网采用多种合作模式，满足不同合作伙伴的需求，实现互利共赢。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全球互动网为合作伙伴提供全方位的政策支持，包括税收优惠、资金扶持等，降低合作门槛和风险。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合作伙伴可共享全球互动网的平台资源，包括用户流量、品牌影响力等，提升自身竞争力。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招商政策解读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全球互动网作为行业领先者，拥有强大的品牌影响力和知名度，为合作伙伴提供背书支持。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全球互动网拥有先进的技术平台和创新能力，为合作伙伴提供技术支持和解决方案。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全球互动网拥有广泛的渠道网络和合作伙伴资源，可帮助合作伙伴拓展市场和业务范围。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招商优势分析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某知名品牌与全球互动网合作，通过全球互动网的平台推广和渠道资源，实现了品牌知名度和市场份额的快速提升。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某创业公司借助全球互动网的技术支持和合作模式，迅速成长为行业内的黑马，获得了资本市场的青睐和投资。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某传统企业与全球互动网合作，通过全球互动网的数字化转型方案和营销策略，实现了业务的转型升级和持续发展。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加盟流程与支持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对加盟感兴趣的潜在加盟商需要填写申请表格，提供个人信息和经营计划。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了解加盟信息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加盟商可以通过全球互动网官方网站、社交媒体平台或线下咨询了解加盟的详细信息。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全球互动网会对申请进行初步审核，筛选出符合条件的加盟商。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加盟商将接受全球互动网提供的系统培训，包括技术培训、经营管理培训等，并按照公司要求进行店铺装修和开业准备。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面谈与签约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通过初步审核的加盟商将与全球互动网招商团队进行面谈，达成合作意向后签订加盟合同。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加盟流程详解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全球互动网提供技术支持，包括技术咨询、技术解决方案和技术升级等方面的支持。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全球互动网提供全面的培训支持，包括技术培训、经营管理培训等，帮助加盟商快速掌握相关技能。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全球互动网提供市场推广支持，包括品牌宣传、营销策略等方面的支持，帮助加盟商拓展市场份额。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市场推广支持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全球互动网提供供应链支持，包括采购、物流等方面的支持，确保加盟商能够及时获得所需的货品和原材料。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加盟支持体系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https://d.book118.com/758005066142006023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2024-08-30T18:46:03.359</cp:lastPrinted>
  <dcterms:created xsi:type="dcterms:W3CDTF">2024-08-30T10:46:03Z</dcterms:created>
  <dcterms:modified xsi:type="dcterms:W3CDTF">2024-08-30T10:46:05Z</dcterms:modified>
</cp:coreProperties>
</file>