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6B4DA-D232-42E6-AB77-1E6205755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118AA-5B8B-490C-BF34-985DD03BE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72772-5418-4E8D-9C14-7DCB80FB8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9E91F-D60A-4D0B-902D-E3B21C521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6E6462-BCDE-4E4E-9A4F-A1D19B571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E9C34D-D15A-44AD-928B-8EBC39C15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1A9269-9D91-428C-BCC9-E17F9464B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6C1C14-DB29-4B4F-B1C2-33B44ABD1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6AD31-E95A-4E42-AC8B-621BFFF91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BB05C-19BF-4C6A-9713-F4323E2B4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A1D96-5665-48E6-BE30-A7366F4D4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0513007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以科学发展观优化司法环境调研措施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科学发展观概述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当前司法环境存在的问题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优化司法环境的调研措施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科学发展观在优化司法环境中的应用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优化司法环境的预期效果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科学发展观概述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核心思想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以人为本，全面、协调、可持续的发展。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统筹兼顾，推动经济社会发展与人口、资源、环境相协调。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9" name="Connector 19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0" name="AutoShape 20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科学发展观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一种以人文本，全面、协调、可持续的发展理念，强调经济发展、社会进步和环境保护的相互依存和促进。</a:t>
            </a:r>
          </a:p>
        </p:txBody>
      </p:sp>
      <p:sp>
        <p:nvSpPr>
          <p:cNvPr id="23" name="Freeform 23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科学发展观的定义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19" b="1661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36" r="183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以经济建设为中心，推动经济持续健康发展。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经济建设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加强民主法制建设，保障人民当家做主。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政治建设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发展先进文化，提高全民族文明素质。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文化建设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加强社会建设和管理，促进社会和谐稳定。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社会建设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科学发展观的核心思想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科学发展观为司法环境优化提供指导思想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科学发展观强调以人为本、全面协调可持续发展，这为司法环境优化提供了重要的指导思想。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13667" r="13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司法环境优化是落实科学发展观的重要体现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优化司法环境，能够更好地保障人民群众的合法权益，促进社会公平正义，是贯彻落实科学发展观的重要体现。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司法环境优化需要遵循科学发展观的基本要求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在优化司法环境的过程中，需要遵循科学发展观的基本要求，统筹兼顾各方利益，推动司法工作与社会发展相协调。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科学发展观与司法环境优化的关系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当前司法环境存在的问题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司法体制缺乏科学性和系统性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当前的司法体制存在一些缺陷，如机构设置不合理、职能划分不明确等，导致司法实践中出现了一些问题。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司法体制改革滞后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随着社会经济的发展，司法体制的改革步伐未能跟上，导致一些旧的体制机制已经无法适应新的形势和需求。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司法体制不完善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2221" b="122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部分司法人员缺乏专业的法律知识和技能，导致在司法实践中出现了一些失误和不当行为。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部分司法人员缺乏职业道德，存在利益输送、权力寻租等问题，严重影响了司法公正和公信力。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司法人员素质参差不齐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司法人员职业道德缺失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司法人员专业水平不高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行政干预司法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在某些情况下，行政机关对司法机关的干预过多，影响了司法的独立性和公正性。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社会舆论压力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随着信息传播的加速，社会舆论对司法的影响越来越大，有时甚至会对司法公正产生干扰。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司法公正受到干扰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rcRect l="1458" r="1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由于司法资源有限，部分地区存在案件积压现象，导致当事人等待时间过长，影响了司法的及时性和公正性。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案件积压严重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诉讼程序过于繁琐，增加了当事人的诉讼成本和时间成本，也影响了司法的效率。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诉讼程序繁琐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司法效率低下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优化司法环境的调研措施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https://d.book118.com/758005130076006042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2024-09-21T19:19:13.644</cp:lastPrinted>
  <dcterms:created xsi:type="dcterms:W3CDTF">2024-09-21T11:19:13Z</dcterms:created>
  <dcterms:modified xsi:type="dcterms:W3CDTF">2024-09-21T11:19:15Z</dcterms:modified>
</cp:coreProperties>
</file>