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7330F-EE53-4058-A665-455B45DEE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BAB01-E127-4B88-9801-0DCD42619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B3D17-810E-4659-B0EE-FF38C0E49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51755-97A6-45DA-9595-CCEC133F8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B6522-B1F8-4848-B990-66218EBB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25ABA-D86A-4F31-8C91-019C05DE8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97A9D-735D-427F-B88B-84077D42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EC83E-1C82-4324-8EA3-A6852834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A5060-F331-44C5-9D1D-51594F9DC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B07F9-15DA-4BBA-9DDF-A7EC5C04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5393C-D534-4C8D-AF99-828AC349F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6137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《阿里巴巴销售教程》ppt课件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阿里巴巴销售概述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阿里巴巴平台使用技巧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售后服务与客户关系维护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团队管理与个人成长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阿里巴巴销售概述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阿里巴巴销售模式简介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阿里巴巴是一家全球领先的电子商务平台，提供了一个在线市场，使买家和卖家能够交易各种商品和服务。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阿里巴巴销售模式基于互联网技术，通过线上平台将供应商和采购商连接起来，实现快速、高效的交易。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供应商在阿里巴巴平台上展示和推广自己的产品，而采购商则可以通过平台搜索和比较不同供应商的产品，最终达成交易。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阿里巴巴拥有庞大的供应商群体，为采购商提供了丰富的选择。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广泛的供应商资源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通过阿里巴巴平台，采购商可以轻松地浏览、比较和选择产品，同时交易流程也十分便捷。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便捷的交易流程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阿里巴巴销售的优势与挑战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较低的交易成本：通过线上交易，可以减少传统交易中的人工成本和中间环节，降低交易成本。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阿里巴巴销售的优势与挑战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阿里巴巴平台上存在着大量的供应商和产品，采购商的选择非常广泛，因此竞争非常激烈。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48" r="188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由于供应商众多且质量参差不齐，采购商需要谨慎选择供应商和产品。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线上交易存在一定的网络安全风险，需要采取相应的安全措施来保障交易安全。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阿里巴巴销售的优势与挑战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某家居用品企业通过在阿里巴巴平台上开设店铺，成功地将自己的产品推广到了全球市场，获得了可观的订单和销售额。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某服装企业在阿里巴巴平台上与多家供应商合作，通过比价和筛选，成功地找到了性价比高的供应商，降低了生产成本，提高了竞争力。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阿里巴巴销售的成功案例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阿里巴巴平台使用技巧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平台界面与功能介绍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对阿里巴巴平台的主界面及各功能模块进行详细介绍，帮助用户快速熟悉平台。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账号设置与管理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指导用户如何设置和管理自己的账号，包括个人信息、密码修改等。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平台注册与认证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详细介绍如何完成阿里巴巴平台的注册，以及完成相关认证的步骤。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详细介绍如何在阿里巴巴平台上发布产品，包括产品信息的填写、图片上传等步骤。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30" r="1853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产品发布流程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提供关于如何优化产品信息，提高产品在平台上的曝光率的技巧和建议。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产品优化技巧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介绍如何批量发布产品，以及如何高效管理已发布的产品。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批量发布与管理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产品发布与优化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数据驱动的运营策略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分享如何根据数据分析结果制定和调整运营策略的经验和案例。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对阿里巴巴平台提供的数据分析工具进行详细介绍，包括数据管家、参谋等。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数据指标解读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指导用户如何解读重要的数据指标，如点击率、转化率等，帮助用户了解数据背后的意义。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提供与客户有效沟通的技巧和建议，帮助用户建立良好的客户关系。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讲解如何根据客户价值将客户分级，并提供不同级别客户的维护方法。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客户分级与维护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指导用户如何处理客户的投诉和纠纷，提升客户满意度。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https://d.book118.com/758006137100006030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2024-09-07T03:17:36.349</cp:lastPrinted>
  <dcterms:created xsi:type="dcterms:W3CDTF">2024-09-06T19:17:36Z</dcterms:created>
  <dcterms:modified xsi:type="dcterms:W3CDTF">2024-09-06T19:17:38Z</dcterms:modified>
</cp:coreProperties>
</file>