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440E-5477-4B37-A145-96039C55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CC0E1-AC82-4773-A906-169471D1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5D643-32AA-46C3-AC05-D7C56A02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5120C-802D-40B3-8537-C21DC91C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BDE43-0721-4ACC-83C8-9126DF6C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C368F-18BD-4CF6-9A0D-886709DC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08B30-3CCE-49C5-8B1E-CD8A5522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6EE01-D604-4E28-BC13-B306CD81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26CC4-D158-42A1-A1E9-0D074993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71A44-128F-4DE2-8EF5-D94269C8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F738F-A772-4AB4-9599-DEBED284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32" Type="http://schemas.openxmlformats.org/officeDocument/2006/relationships/tags" Target="../tags/tag241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701512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心脏X线诊断PPT课件大纲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课件简介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课件内容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课件亮点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课件总结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课件简介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心脏X线诊断是医学影像学的重要组成部分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心脏X线诊断在临床诊断和治疗中具有重要作用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随着医学技术的发展，心脏X线诊断技术也在不断进步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心脏X线诊断PPT课件旨在帮助医学生和医生更好地理解和掌握心脏X线诊断技术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讲解心脏X线诊断的临床应用和注意事项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介绍心脏X线诊断的基本原理和方法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提高学员对心脏X线诊断的认识和技能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培养学员对心脏X线诊断的兴趣和热情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120" name="椭圆 28"/>
          <p:cNvSpPr/>
          <p:nvPr>
            <p:custDataLst>
              <p:tags r:id="rId2"/>
            </p:custDataLst>
          </p:nvPr>
        </p:nvSpPr>
        <p:spPr>
          <a:xfrm>
            <a:off x="9450452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9"/>
          <p:cNvSpPr/>
          <p:nvPr>
            <p:custDataLst>
              <p:tags r:id="rId3"/>
            </p:custDataLst>
          </p:nvPr>
        </p:nvSpPr>
        <p:spPr>
          <a:xfrm>
            <a:off x="9674039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4"/>
            </p:custDataLst>
          </p:nvPr>
        </p:nvSpPr>
        <p:spPr>
          <a:xfrm>
            <a:off x="9719656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医学影像科研人员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弧形 58"/>
          <p:cNvSpPr/>
          <p:nvPr>
            <p:custDataLst>
              <p:tags r:id="rId5"/>
            </p:custDataLst>
          </p:nvPr>
        </p:nvSpPr>
        <p:spPr>
          <a:xfrm>
            <a:off x="9261559" y="2581747"/>
            <a:ext cx="2379056" cy="237905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30"/>
          <p:cNvSpPr/>
          <p:nvPr>
            <p:custDataLst>
              <p:tags r:id="rId6"/>
            </p:custDataLst>
          </p:nvPr>
        </p:nvSpPr>
        <p:spPr>
          <a:xfrm>
            <a:off x="7593649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31"/>
          <p:cNvSpPr/>
          <p:nvPr>
            <p:custDataLst>
              <p:tags r:id="rId7"/>
            </p:custDataLst>
          </p:nvPr>
        </p:nvSpPr>
        <p:spPr>
          <a:xfrm>
            <a:off x="7858356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8"/>
            </p:custDataLst>
          </p:nvPr>
        </p:nvSpPr>
        <p:spPr>
          <a:xfrm>
            <a:off x="7903973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医学影像诊断师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弧形 57"/>
          <p:cNvSpPr/>
          <p:nvPr>
            <p:custDataLst>
              <p:tags r:id="rId9"/>
            </p:custDataLst>
          </p:nvPr>
        </p:nvSpPr>
        <p:spPr>
          <a:xfrm>
            <a:off x="551935" y="2581747"/>
            <a:ext cx="2379056" cy="237905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22"/>
          <p:cNvSpPr/>
          <p:nvPr>
            <p:custDataLst>
              <p:tags r:id="rId10"/>
            </p:custDataLst>
          </p:nvPr>
        </p:nvSpPr>
        <p:spPr>
          <a:xfrm>
            <a:off x="5926382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3"/>
          <p:cNvSpPr/>
          <p:nvPr>
            <p:custDataLst>
              <p:tags r:id="rId11"/>
            </p:custDataLst>
          </p:nvPr>
        </p:nvSpPr>
        <p:spPr>
          <a:xfrm>
            <a:off x="6190446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2"/>
            </p:custDataLst>
          </p:nvPr>
        </p:nvSpPr>
        <p:spPr>
          <a:xfrm>
            <a:off x="6236706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医学影像技术员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2" name="椭圆 24"/>
          <p:cNvSpPr/>
          <p:nvPr>
            <p:custDataLst>
              <p:tags r:id="rId13"/>
            </p:custDataLst>
          </p:nvPr>
        </p:nvSpPr>
        <p:spPr>
          <a:xfrm>
            <a:off x="4259115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25"/>
          <p:cNvSpPr/>
          <p:nvPr>
            <p:custDataLst>
              <p:tags r:id="rId14"/>
            </p:custDataLst>
          </p:nvPr>
        </p:nvSpPr>
        <p:spPr>
          <a:xfrm>
            <a:off x="4523179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15"/>
            </p:custDataLst>
          </p:nvPr>
        </p:nvSpPr>
        <p:spPr>
          <a:xfrm>
            <a:off x="456943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放射科医生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椭圆 7"/>
          <p:cNvSpPr/>
          <p:nvPr>
            <p:custDataLst>
              <p:tags r:id="rId16"/>
            </p:custDataLst>
          </p:nvPr>
        </p:nvSpPr>
        <p:spPr>
          <a:xfrm>
            <a:off x="2591205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9"/>
          <p:cNvSpPr/>
          <p:nvPr>
            <p:custDataLst>
              <p:tags r:id="rId17"/>
            </p:custDataLst>
          </p:nvPr>
        </p:nvSpPr>
        <p:spPr>
          <a:xfrm>
            <a:off x="2855912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18"/>
            </p:custDataLst>
          </p:nvPr>
        </p:nvSpPr>
        <p:spPr>
          <a:xfrm>
            <a:off x="290152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临床医生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4" name="椭圆 5"/>
          <p:cNvSpPr/>
          <p:nvPr>
            <p:custDataLst>
              <p:tags r:id="rId19"/>
            </p:custDataLst>
          </p:nvPr>
        </p:nvSpPr>
        <p:spPr>
          <a:xfrm>
            <a:off x="735045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4"/>
          <p:cNvSpPr/>
          <p:nvPr>
            <p:custDataLst>
              <p:tags r:id="rId20"/>
            </p:custDataLst>
          </p:nvPr>
        </p:nvSpPr>
        <p:spPr>
          <a:xfrm>
            <a:off x="999110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1"/>
            </p:custDataLst>
          </p:nvPr>
        </p:nvSpPr>
        <p:spPr>
          <a:xfrm>
            <a:off x="104536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内容全面：涵盖心脏X线诊断的各个方面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通俗易懂：用简单易懂的语言解释复杂的医学概念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实例丰富：提供大量实际病例和X线图片，便于理解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互动性强：鼓励学生提问和参与讨论，提高学习效果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课件内容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心脏X线诊断基础</a:t>
            </a:r>
            <a:endParaRPr lang="zh-CN" altLang="en-US"/>
          </a:p>
        </p:txBody>
      </p:sp>
      <p:sp>
        <p:nvSpPr>
          <p:cNvPr id="10493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心脏X线诊断的原理和重要性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心脏X线诊断的适应症和禁忌症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心脏X线诊断的影像学表现和诊断标准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心脏X线诊断与其他影像学检查的比较和联合应用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心脏X线诊断技术</a:t>
            </a:r>
            <a:endParaRPr lang="zh-CN" altLang="en-US"/>
          </a:p>
        </p:txBody>
      </p:sp>
      <p:sp>
        <p:nvSpPr>
          <p:cNvPr id="1049366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心脏X线检查的临床应用和价值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0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心脏X线检查的常见问题和解决方法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心脏X线检查的步骤和注意事项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心脏X线检查的图像分析和诊断要点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6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心脏X线检查的目的和意义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88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心脏X线检查的适应症和禁忌症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0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心脏X线诊断流程</a:t>
            </a:r>
            <a:endParaRPr lang="zh-CN" altLang="en-US"/>
          </a:p>
        </p:txBody>
      </p:sp>
      <p:sp>
        <p:nvSpPr>
          <p:cNvPr id="104944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患者准备：患者需要保持安静，避免运动和紧张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报告撰写：根据诊断结果撰写报告，提供治疗建议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诊断分析：根据图像进行分析，判断心脏疾病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检查设备：选择合适的X线机，调整参数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拍摄过程：按照操作规程进行拍摄，确保图像质量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拍摄位置：选择合适的拍摄位置，确保图像清晰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https://d.book118.com/758007015124006022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心脏X线诊断PPT课件大纲</vt:lpstr>
      <vt:lpstr>目录</vt:lpstr>
      <vt:lpstr>添加章节标题</vt:lpstr>
      <vt:lpstr>课件简介</vt:lpstr>
      <vt:lpstr>课件背景</vt:lpstr>
      <vt:lpstr>课件目的</vt:lpstr>
      <vt:lpstr>适用人群</vt:lpstr>
      <vt:lpstr>课件特点</vt:lpstr>
      <vt:lpstr>课件内容</vt:lpstr>
      <vt:lpstr>心脏X线诊断基础</vt:lpstr>
      <vt:lpstr>心脏X线诊断技术</vt:lpstr>
      <vt:lpstr>心脏X线诊断流程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2024-08-29T01:21:35.195</cp:lastPrinted>
  <dcterms:created xsi:type="dcterms:W3CDTF">2024-08-28T17:21:35Z</dcterms:created>
  <dcterms:modified xsi:type="dcterms:W3CDTF">2024-08-28T17:21:37Z</dcterms:modified>
</cp:coreProperties>
</file>