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BA103-BA35-426E-AC9B-D487D5892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51DCF-0968-413F-B07F-F38604AC9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B1ED2A-5415-4131-AB73-7C130F58E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A9FFE-7D2C-403F-9031-848E9F8BA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53487A-4616-4607-BC83-9D599C67F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39C759-4728-4B63-9F34-BE444714A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99BB12-3CCB-4DAB-B8F7-849F602E6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B7E36C-AB86-4986-8BE2-5D7F8801E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CBC494-B20A-45D4-89D6-AE16F1A6B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0A73A0-53FD-4B00-86AD-7A48F8D91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208DED-95C5-4275-AC90-B09516F7A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711000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现代学习理论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学习理论概述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行为主义学习理论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认知主义学习理论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人本主义学习理论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建构主义学习理论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现代学习理论的发展趋势与挑战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学习理论概述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学习理论的定义与发展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学习理论的定义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学习理论是研究学习发生、发展及其规律的科学理论，它探讨学习的本质、过程、方法以及影响学习的各种因素。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学习理论的发展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学习理论经历了从行为主义、认知主义到建构主义的发展历程，不断推动着教育理论和实践的发展。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关注学习者的内部心理过程和认知结构；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现代学习理论的特点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强调学习的主动性、积极性和创造性；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现代学习理论的特点与意义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现代学习理论的特点与意义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倡导多元化的学习方式和评价方式。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现代学习理论的意义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重视学习的社会性和情境性；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为教育实践提供了科学的理论指导，推动了教育改革的深入发展；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有助于深入了解学习者的心理特点和认知规律，提高教学效果；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促进了学习科学的发展，为人工智能、机器学习等领域提供了重要的理论支持；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对于培养创新型人才、推动社会进步具有重要意义。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现代学习理论的特点与意义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行为主义学习理论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行为主义学习理论的基本原理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行为主义者强调学习的可观察性和可测量性，认为学习结果应该能够通过观察和测量行为变化来评估。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学习的可观察性和可测量性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行为主义者认为，学习是刺激（S）和反应（R）之间建立联结的过程。通过不断的刺激和反应，个体能够形成习惯或技能。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学习是刺激与反应之间的联结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强化是行为主义学习理论的核心概念，它指的是在反应之后出现的、能够增加该反应在将来发生的概率的刺激。正强化和负强化是学习过程中的重要手段。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强化在学习中的作用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约翰·华生（John B. Watson）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华生是行为主义心理学的创始人之一，他主张心理学应该研究可观察的行为，而不是不可观察的意识。他认为环境刺激和个体的反应是学习的基础。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伯尔赫斯·弗雷德里克·斯金纳（Burrhus Fred…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斯金纳是行为主义学习理论的杰出代表，他提出了操作性条件作用理论。他认为，个体的行为是由环境刺激和个体反应之间的相互作用所塑造的，强化在这个过程中起着关键作用。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行为主义学习理论的代表人物及观点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程序教学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程序教学是基于行为主义学习理论的一种教学方法，它通过设计一系列的小步骤，让学生逐步掌握知识和技能。每个步骤都提供及时的反馈和强化，以帮助学生形成正确的习惯和技能。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课堂教学中的强化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教师在课堂教学中可以运用强化手段，如表扬、奖励等，来增强学生的积极行为和学习动力。同时，教师也可以通过负强化来减少学生的不良行为。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行为主义学习理论强调学习的可观察性和可测量性，因此教师可以通过观察学生的行为表现来评估他们的学习情况。这种评估方法可以提供客观、准确的学习结果反馈，有助于教师和学生了解学习进度和效果。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行为主义学习理论在教育中的应用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认知主义学习理论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认知主义学习理论的基本原理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认知主义学习理论认为，学习是个体认知结构的改变，包括知识的获取、组织和运用。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强调学习者的主观能动性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认知主义学习理论强调学习者在学习过程中的主观能动性，认为学习者是信息加工的主体，能够主动选择、加工和处理信息。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重视知识的结构和组织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认知主义学习理论认为，知识是以一定的结构组织在人的头脑中的，学习者需要掌握知识的内在联系和逻辑结构。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学习是认知结构的改变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257991" y="1574521"/>
            <a:ext cx="859155" cy="624840"/>
            <a:chOff x="5257991" y="1574521"/>
            <a:chExt cx="859155" cy="624840"/>
          </a:xfrm>
        </p:grpSpPr>
        <p:sp>
          <p:nvSpPr>
            <p:cNvPr id="6" name="TextBox 6"/>
            <p:cNvSpPr txBox="1"/>
            <p:nvPr/>
          </p:nvSpPr>
          <p:spPr>
            <a:xfrm>
              <a:off x="5257991" y="1574521"/>
              <a:ext cx="8591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01</a:t>
              </a:r>
            </a:p>
          </p:txBody>
        </p:sp>
      </p:grpSp>
      <p:sp>
        <p:nvSpPr>
          <p:cNvPr id="7" name="AutoShape 7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257991" y="3286601"/>
            <a:ext cx="935355" cy="624840"/>
            <a:chOff x="5257991" y="3286601"/>
            <a:chExt cx="935355" cy="624840"/>
          </a:xfrm>
        </p:grpSpPr>
        <p:sp>
          <p:nvSpPr>
            <p:cNvPr id="11" name="TextBox 11"/>
            <p:cNvSpPr txBox="1"/>
            <p:nvPr/>
          </p:nvSpPr>
          <p:spPr>
            <a:xfrm>
              <a:off x="5257991" y="3286601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02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257991" y="5005674"/>
            <a:ext cx="935355" cy="624840"/>
            <a:chOff x="5257991" y="5005674"/>
            <a:chExt cx="935355" cy="624840"/>
          </a:xfrm>
        </p:grpSpPr>
        <p:sp>
          <p:nvSpPr>
            <p:cNvPr id="16" name="TextBox 16"/>
            <p:cNvSpPr txBox="1"/>
            <p:nvPr/>
          </p:nvSpPr>
          <p:spPr>
            <a:xfrm>
              <a:off x="5257991" y="5005674"/>
              <a:ext cx="935355" cy="62484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03</a:t>
              </a:r>
            </a:p>
          </p:txBody>
        </p:sp>
      </p:grpSp>
      <p:sp>
        <p:nvSpPr>
          <p:cNvPr id="17" name="TextBox 17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皮亚杰（Jean Piaget）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认为儿童通过同化和顺应两种机制与周围环境相互作用，不断建构和完善自己的认知结构。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布鲁纳（Jerome Bruner）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提出发现学习理论，认为学习者应该像科学家一样去发现、探索知识，强调学习的主动性和探索性。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奥苏贝尔（David Ausubel）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提出有意义学习理论，认为学习者应该将新知识与已有知识建立联系，形成有意义的认知结构。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认知主义学习理论的代表人物及观点</a:t>
              </a:r>
            </a:p>
          </p:txBody>
        </p:sp>
      </p:grpSp>
      <p:sp>
        <p:nvSpPr>
          <p:cNvPr id="45" name="AutoShape 45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https://d.book118.com/758007110004006042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2024-09-20T23:16:33.522</cp:lastPrinted>
  <dcterms:created xsi:type="dcterms:W3CDTF">2024-09-20T15:16:33Z</dcterms:created>
  <dcterms:modified xsi:type="dcterms:W3CDTF">2024-09-20T15:16:35Z</dcterms:modified>
</cp:coreProperties>
</file>