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92A2D-4067-4839-A138-866B5C498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4901F-16BD-4732-9E9F-C5D050E4C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72567-2EA6-453E-AD20-D521261F3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8A58C-43BC-4D61-B956-35F43AAF7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049AA0-18E6-4972-80D2-AD3AB93B7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21E5E0-E3A8-4FFE-A90E-1827BF629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EE3A66-B621-402D-A28C-0878C9C30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69603-4D79-4640-AE31-F973F2F31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3B3B6-77A2-45A4-99B9-049E4F4D1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639D7-79EA-4233-B0DD-7D00A1FDA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A7BF0-B54D-4B5C-9494-7D196DAB8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10032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社交媒体的营销案例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未来社交媒体营销的趋势与展望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社交媒体营销是指利用社交媒体平台进行品牌推广、产品营销和客户关系管理的营销策略。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社交媒体营销具有互动性、实时性、低成本、高传播速度等特点，能够实现精准定位和个性化营销。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扩大品牌知名度和影响力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通过社交媒体平台，企业可以快速传播品牌信息和活动，提高品牌知名度和影响力。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社交媒体营销能够吸引潜在客户，提高用户转化率，从而提升销售业绩。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建立品牌形象和信誉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通过社交媒体平台，企业可以展示品牌形象和价值观，提升品牌信誉和忠诚度。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随着社交媒体平台的不断发展和用户规模的不断扩大，企业越来越重视社交媒体营销，投入更多的资源和精力进行策略制定和执行。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社交媒体平台如Facebook、Twitter等逐渐兴起，企业开始尝试利用这些平台进行品牌推广和营销活动。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随着技术的不断进步和用户行为的变化，社交媒体营销将更加注重个性化、智能化和数据驱动，为企业提供更加精准和高效的营销解决方案。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625" r="15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通过社交媒体平台，扩大品牌曝光度，提高品牌知名度。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品牌知名度提升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通过创意内容吸引用户参与，提高用户互动率。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用户互动增加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引导用户从社交媒体平台跳转到电商平台，促进销售转化。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销售转化提升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利用微信朋友圈和公众号进行品牌宣传和活动推广。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利用微博的广泛用户基础和实时传播特点，发布创意内容和活动信息。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抖音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利用抖音短视频平台，制作有趣、有活力的短视频内容，吸引年轻用户。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内容要有趣、有创意，能够吸引用户的注意力。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故事性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75" r="2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通过故事化的内容，让用户更容易产生共鸣和情感连接。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提供有价值的信息和解决方案，满足用户需求。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及时回复用户的评论和问题，增强用户参与感和忠诚度。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评论回复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举办有趣的互动活动，如抽奖、答题等，吸引用户参与。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活动互动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征集用户生成的内容，让用户成为品牌传播的一部分。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UGC征集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用户互动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数据监测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通过数据工具监测营销活动的曝光、点击、转化等数据。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根据数据分析结果，优化内容、平台和互动方式等，提高营销效果。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分析数据表现，找出营销活动中的亮点和不足。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数据监测与优化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https://d.book118.com/758010032132006042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2024-09-22T04:12:34.493</cp:lastPrinted>
  <dcterms:created xsi:type="dcterms:W3CDTF">2024-09-21T20:12:34Z</dcterms:created>
  <dcterms:modified xsi:type="dcterms:W3CDTF">2024-09-21T20:12:36Z</dcterms:modified>
</cp:coreProperties>
</file>