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C031F-A508-45CC-93FC-0F645E123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7BEC5-04E6-4F1E-87FF-0CD1FE6C2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D6653-AB90-4D5F-9935-157DD7E25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75734-97D6-47DC-9194-F1F18494A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317A89-F818-4CB8-A03C-7B9B387B5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4D53BD-183E-49B9-A77B-E8F51C6CF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C34E7A-1B9D-4D6E-8459-501BB58D9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E1442-D6CB-4D52-B662-22D3E822A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EE4FE-590E-40CB-800D-3C619CA4A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93559-444A-4779-B6B7-05613C689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973E1-3058-40B4-A18B-7F70155AF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10054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保护个人隐私的社交媒体安全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账户安全与密码管理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信息发布与隐私设置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防范网络钓鱼与诈骗行为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数据安全与备份策略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社交媒体已成为人们日常生活中的重要组成部分，用户规模持续增长。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8583" r="285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社交媒体平台不断创新，功能日益丰富，为用户提供更多便利。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社交媒体与移动互联网、大数据等技术的结合，推动行业快速发展。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不法分子通过社交媒体窃取用户个人信息，实施诈骗等违法活动。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用户在社交媒体上发布的信息可能被滥用，导致个人隐私泄露。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4919" b="491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91" b="879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社交媒体平台在收集、存储和使用用户个人信息方面存在风险。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个人隐私泄露风险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39" r="15039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国家出台相关法律法规，加强对社交媒体平台的监管。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行业组织制定自律标准，推动社交媒体行业规范发展。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社交媒体平台遵循法律法规和行业标准，加强自身合规管理。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法律法规与行业标准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账户安全与密码管理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强密码应包含大写字母、小写字母、数字和特殊符号的组合，长度至少为8位，并定期更换密码以降低被破解的风险。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为了确保账户安全，建议用户创建复杂的密码，避免使用生日、电话号码等容易被猜到的信息。定期更换密码也很重要，一般建议每3个月更换一次。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创建强密码并定期更换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250" r="7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避免使用过于简单或常见的密码，也不要在多个账户上重复使用相同的密码。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弱密码如“123456”或“password”容易被破解。同时，如果一个账户的密码被破解，其他使用相同密码的账户也面临风险。因此，为了提高安全性，应避免使用弱密码或重复使用密码。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避免使用弱密码或重复使用密码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双重身份验证是一种额外的安全层，通过增加登录过程中的验证步骤来提高账户安全性。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179" r="817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在大多数社交媒体平台上，用户可以启用双重身份验证功能。这意味着在登录时，除了密码外，还需要提供额外的验证方式，如手机验证码或指纹识别。这样即使密码被盗，攻击者也需要其他验证方式才能登录。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谨慎发布个人信息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避免在社交媒体上公开敏感信息，如家庭地址、电话号码或身份证信息。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启用双重身份验证功能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启用双重身份验证功能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关注隐私设置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定期检查并调整社交媒体的隐私设置，确保只与信任的人分享个人信息。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注意链接和附件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不要随意点击来源不明的链接或下载未经验证的附件，以防恶意软件或钓鱼攻击。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信息发布与隐私设置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避免发布过于私密的信息，如家庭地址、电话号码、身份证号等。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不要轻易透露个人行踪，以免被不法分子利用。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注意保护自己的隐私，避免发布过于私人的动态和照片。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谨慎发布个人信息及动态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根据需要设置不同的隐私权限，如仅好友可见、特定分组可见等。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定期检查社交媒体的隐私设置，确保自己的信息不被未授权的人查看。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注意设置账户可见范围，避免被陌生人轻易搜索到。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179" r="8179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8179" r="8179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6750" r="675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合理设置隐私权限和可见范围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https://d.book118.com/758010054037006025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2024-09-01T20:13:39.456</cp:lastPrinted>
  <dcterms:created xsi:type="dcterms:W3CDTF">2024-09-01T12:13:39Z</dcterms:created>
  <dcterms:modified xsi:type="dcterms:W3CDTF">2024-09-01T12:13:41Z</dcterms:modified>
</cp:coreProperties>
</file>