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538B-B48B-41A1-B2FF-09EC8E3F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7A18A-CEA4-48EB-B2D6-99BB8F0A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D9EE-57E4-4808-8B91-FEE81EDF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8A870-A118-483A-A733-B62C9464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0D979-5840-484A-9A81-3F6B5435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B4CDF-903E-43C5-BE22-7A0914E4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CBEDD-275F-44BB-AADF-7BCFA230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A9A57-A36A-44C9-AB93-B89EE8FC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F0F43-485B-4B84-AF44-1021C62E4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62ED9-C0AF-4C61-B9BA-97BACFF63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C849B-5074-47B1-9721-582C0372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006410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营销管理报告总结与反思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营销管理报告概述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营销管理工作的成绩与不足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营销管理工作的反思与教训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营销管理工作的改进与优化建议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营销管理工作的展望与计划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随着市场竞争的加剧，营销管理对企业的重要性日益凸显。本次报告旨在总结过去一段时间的营销管理工作，反思存在的问题，并提出改进措施。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通过对营销管理工作的全面梳理，发现优势和不足，为企业制定更加科学合理的营销策略提供依据，推动企业的可持续发展。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报告的目的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本次报告总结了过去一年的营销管理工作。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报告涵盖了市场分析、营销策略制定、营销活动执行、营销效果评估等多个方面。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营销管理报告概述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营销战略分析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报告首先对企业营销战略进行深入分析，包括目标市场选择、市场定位、产品策略、价格策略、渠道策略和促销策略等方面。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报告对企业所处的宏观环境和微观环境进行详细评估，包括政治、经济、社会、技术等方面的影响因素以及竞争对手和消费者行为等因素。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营销活动总结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报告对企业所开展的各项营销活动进行总结，包括广告宣传、公关活动、销售促进、直接营销和社交媒体营销等方面。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营销绩效评估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报告采用定性和定量分析方法，对营销活动的绩效进行评估，包括销售额、市场份额、品牌知名度、客户满意度等指标。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报告的主要内容和结构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报告通过收集和分析大量数据，为企业制定营销策略提供有力支持，体现数据驱动决策的重要性。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强调数据驱动决策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报告从消费者需求出发，分析消费者的购买行为和心理特征，为企业制定更加精准的营销策略提供依据。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关注消费者需求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报告介绍了一些创新的营销手段，如社交媒体营销、内容营销、影响者营销等，为企业拓展营销思路提供参考。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突出创新营销手段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报告采用多种评估方法，对营销活动的绩效进行全面评估，为企业改进营销策略提供反馈和建议。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重视营销绩效评估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报告的重点和亮点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营销管理工作的成绩与不足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通过有效的营销策略和市场推广，成功提升了公司在目标市场的份额，增加了品牌曝光度和知名度。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实现了销售额的稳步增长，营销策略的执行和优化对销售业绩产生了积极影响。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通过改进客户服务流程和提升产品质量，提高了客户满意度，增强了客户忠诚度。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https://d.book118.com/758010064100006046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2024-09-27T12:57:43.492</cp:lastPrinted>
  <dcterms:created xsi:type="dcterms:W3CDTF">2024-09-27T04:57:43Z</dcterms:created>
  <dcterms:modified xsi:type="dcterms:W3CDTF">2024-09-27T04:57:45Z</dcterms:modified>
</cp:coreProperties>
</file>