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96EC4-8887-4A3C-97EF-56DCA82EE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2D49D-F391-4315-B93C-7556EB0CE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AB1F8-C5AD-4CF8-B57C-E892341CE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92ECE-D74D-43A3-891D-89D764B3A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28F25F-4449-4EC3-AEB5-FA5A7A360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078FB0-1F8B-4DBE-A3E2-5106368B1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F334F8-399B-4BE2-81BE-DAE8721A0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4E120-79EA-4B1B-8F2D-809E9599F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88E9B-C318-4424-98EC-701902866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53508-669F-4883-A601-7DC96767C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B01FF-3DD2-4ECF-B86C-EE95E94C0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1205506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物联网技术在物流与供应链行业中的应用案例分享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物联网技术概述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物流与供应链行业现状及挑战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物联网技术在物流领域应用案例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物联网技术在供应链领域应用案例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跨行业融合创新实践探索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物联网技术概述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物联网（Internet of Things，IoT）是指通过信息传感设备，按约定的协议，对任何物体进行信息交换和通信，以实现智能化识别、定位、跟踪、监控和管理的一种网络。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物联网概念最早于1999年提出，之后随着传感器、云计算、大数据等技术的快速发展，物联网逐渐从概念走向实际应用，成为全球信息产业发展的第三次浪潮。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包括传感器技术、RFID技术、二维码技术等，用于识别和采集物体的信息。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感知层技术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64" r="1606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包括互联网、移动通信网、无线传感器网络等，用于实现物体之间的信息传输和共享。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包括云计算、大数据、人工智能等，用于对物体信息进行处理和分析，提供智能化应用和服务。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10" r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物联网技术已广泛应用于智能家居、智慧城市、工业制造、农业生产、医疗健康等领域，为人们的生活和工作带来了极大的便利。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随着5G、边缘计算等新技术的不断发展，物联网市场规模将持续扩大，预计到2025年，全球物联网市场规模将超过1万亿美元。同时，物联网将与人工智能、区块链等技术深度融合，推动数字经济的高质量发展。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物流与供应链行业现状及挑战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随着全球化的加速，物流与供应链行业面临更广泛的地理覆盖和更复杂的运营管理。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833" r="28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2750" r="32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行业正经历数字化转型，通过引入先进的信息技术提高运营效率。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消费者对快速、准确、透明的物流服务需求增加，推动行业不断创新。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运营效率问题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由于信息沟通不畅和流程繁琐，物流运营效率有待提高。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成本控制压力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随着竞争加剧，企业需要更有效地控制成本以保持竞争力。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信息透明度不足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传统物流链中信息不透明，导致难以实时掌握货物状态和位置。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面临的主要挑战和问题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84" r="588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提高信息透明度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物联网技术通过实时数据收集和共享，提高物流链的透明度。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优化运营效率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通过自动化和智能化手段，减少人工干预，提高运营效率。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有效成本控制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物联网技术有助于精确追踪和分析运营成本，支持更有效的成本控制措施。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物联网技术引入意义和价值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物联网技术在物流领域应用案例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通过物联网技术，实现仓库内货物的自动识别和定位，提高存储和检索效率。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自动化存储与检索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利用物联网传感器对货物进行实时监控，确保库存数据的准确性和及时性。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库存实时监控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基于物联网数据分析，对仓库内的货物进行智能调度，优化存储空间利用率和运输效率。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智能调度与优化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智能仓储管理系统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通过物联网技术，对运输车辆进行实时定位和追踪，确保货物的运输安全和时效性。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实时定位与追踪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利用物联网传感器对运输过程中的温度、湿度、震动等环境参数进行实时监控，确保货物的完好无损。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运输环境监控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基于物联网数据分析，对运输过程中的异常情况进行预警和处理，提高运输效率和客户满意度。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异常预警与处理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运输过程可视化监控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https://d.book118.com/758012055064006030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2024-09-06T23:48:14.925</cp:lastPrinted>
  <dcterms:created xsi:type="dcterms:W3CDTF">2024-09-06T15:48:14Z</dcterms:created>
  <dcterms:modified xsi:type="dcterms:W3CDTF">2024-09-06T15:48:16Z</dcterms:modified>
</cp:coreProperties>
</file>