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A64E1-F3D8-4CA0-AA82-6BA80F237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FE011-E506-4A89-9407-C23B1958A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5F466-E51F-492C-8DAF-174E6BF26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0D2B6-F83A-4DA0-95C7-3AE0D4A69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595CF0-C5D9-4531-BC3D-4C86F0145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27B704-5D6D-4584-9336-DFF3A3BC9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4EA934-17B8-4EAD-9DC2-C4A9A39A9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62411-98B4-4FB2-A5FA-2567E2BEF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707AC-4789-4B3A-9493-7B52BA1C9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BC124-8703-4A89-8AB1-B66EC5E80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6890D-3683-4E86-AD67-EA50A4499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12060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全麻患者的术前护理\n## 1.全麻患者术前护理的重要性\n### 1.1 全麻手术对患者的生理和心理影响\n### 1.2 术前护理对降低手术风险的作用\n### 1.3 术前护理对患者术后康复的影响\n## 2.全麻患者术前护理的内容和方法\n### 2.1 患者身体评估与术前检查\n### 2.2 患者的心理护理与沟通\n### 2.3 患者的饮食管理与术前准备\n## 3.全麻患者术前的健康教育\n### 3.1 全麻手术的基本原理与过程\n### 3.2 术后可能出现的并发症与预防措施\n### 术后康复指导与注意事项\n## 4.全麻患者术前特殊护理\n### 4.1 儿童与老年患者术前护理的特点\n### 4.2 患有慢性病患者的术前护理\n### 4.3 急诊手术患者的术前护理\n## 5.全麻患者术前护理的案例分析\n### 5.1 成功术前护理的案例分享\n### 5.2 术前护理过程中遇到的问题与解决方法\n### 5.3 术前护理的持续改进与质量提升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全麻患者的术前护理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全麻患者术前护理的重要性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全麻手术会影响患者的生理功能</a:t>
                </a:r>
                <a:endParaRPr/>
              </a:p>
            </p:txBody>
          </p:sp>
          <p:sp>
            <p:nvSpPr>
              <p:cNvPr id="17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呼吸功能受到抑制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心血管功能受到影响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消化系统功能受到抑制</a:t>
                </a:r>
                <a:endParaRPr/>
              </a:p>
            </p:txBody>
          </p:sp>
        </p:grpSp>
        <p:grpSp>
          <p:nvGrpSpPr>
            <p:cNvPr id="17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全麻手术会影响患者的心理状态</a:t>
                </a:r>
                <a:endParaRPr/>
              </a:p>
            </p:txBody>
          </p:sp>
          <p:sp>
            <p:nvSpPr>
              <p:cNvPr id="1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抑郁和失眠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自尊心和自信心受损</a:t>
                </a:r>
                <a:endParaRPr/>
              </a:p>
            </p:txBody>
          </p:sp>
        </p:grpSp>
        <p:grpSp>
          <p:nvGrpSpPr>
            <p:cNvPr id="17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全麻手术对患者的生活质量产生影响</a:t>
                </a:r>
                <a:endParaRPr/>
              </a:p>
            </p:txBody>
          </p:sp>
          <p:sp>
            <p:nvSpPr>
              <p:cNvPr id="1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日常生活能力受限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工作和学习受到影响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社交活动减少</a:t>
                </a:r>
                <a:endParaRPr/>
              </a:p>
            </p:txBody>
          </p:sp>
        </p:grpSp>
      </p:grpSp>
      <p:pic>
        <p:nvPicPr>
          <p:cNvPr id="17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全麻手术对患者的生理和心理影响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术前护理可以评估患者的身体状况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检查患者的生理指标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评估患者的心理状况</a:t>
                </a:r>
                <a:endParaRPr/>
              </a:p>
            </p:txBody>
          </p:sp>
          <p:sp>
            <p:nvSpPr>
              <p:cNvPr id="18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术前护理可以降低手术风险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减少手术过程中的意外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提高手术成功率</a:t>
                </a:r>
                <a:endParaRPr/>
              </a:p>
            </p:txBody>
          </p:sp>
          <p:sp>
            <p:nvSpPr>
              <p:cNvPr id="19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术前护理可以提高患者对手术的满意度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减少术后不适感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提高术后康复速度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增强患者对手术的信心</a:t>
                </a:r>
                <a:endParaRPr/>
              </a:p>
            </p:txBody>
          </p:sp>
          <p:sp>
            <p:nvSpPr>
              <p:cNvPr id="19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术前护理对降低手术风险的作用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术前护理可以促进患者术后康复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改善患者的生理功能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减轻患者的心理负担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提高患者的康复积极性</a:t>
                </a:r>
                <a:endParaRPr/>
              </a:p>
            </p:txBody>
          </p:sp>
          <p:sp>
            <p:nvSpPr>
              <p:cNvPr id="20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术前护理可以预防术后并发症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减少感染的风险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预防出血和血肿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降低肺栓塞和深静脉血栓的风险</a:t>
                </a:r>
                <a:endParaRPr/>
              </a:p>
            </p:txBody>
          </p:sp>
          <p:sp>
            <p:nvSpPr>
              <p:cNvPr id="20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术前护理可以提高患者的生活质量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恢复日常生活能力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重返工作和学习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恢复正常社交活动</a:t>
                </a:r>
                <a:endParaRPr/>
              </a:p>
            </p:txBody>
          </p:sp>
          <p:sp>
            <p:nvSpPr>
              <p:cNvPr id="21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术前护理对患者术后康复的影响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全麻患者术前护理的内容和方法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检查患者的生理指标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评估患者的心理状况</a:t>
                </a:r>
                <a:endParaRPr/>
              </a:p>
            </p:txBody>
          </p:sp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对患者进行全面身体评估</a:t>
                </a:r>
                <a:endParaRPr/>
              </a:p>
            </p:txBody>
          </p:sp>
        </p:grpSp>
        <p:grpSp>
          <p:nvGrpSpPr>
            <p:cNvPr id="22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2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进行必要的术前检查</a:t>
                </a:r>
                <a:endParaRPr/>
              </a:p>
            </p:txBody>
          </p:sp>
          <p:sp>
            <p:nvSpPr>
              <p:cNvPr id="22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针对患者的身体状况制定护理措施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针对患者的手术需求做好术前准备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针对患者的心理状况进行心理干预</a:t>
                </a:r>
                <a:endParaRPr/>
              </a:p>
            </p:txBody>
          </p:sp>
          <p:sp>
            <p:nvSpPr>
              <p:cNvPr id="23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根据检查结果调整护理计划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患者身体评估与术前检查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了解患者的心理需求和顾虑</a:t>
                </a:r>
                <a:endParaRPr/>
              </a:p>
            </p:txBody>
          </p:sp>
          <p:sp>
            <p:nvSpPr>
              <p:cNvPr id="23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关心患者的感受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倾听患者的想法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尊重患者的隐私</a:t>
                </a:r>
                <a:endParaRPr/>
              </a:p>
            </p:txBody>
          </p:sp>
        </p:grpSp>
        <p:grpSp>
          <p:nvGrpSpPr>
            <p:cNvPr id="23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提供心理支持和安慰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解释手术的必要性和安全性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介绍手术过程和术后恢复情况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鼓励患者保持积极心态</a:t>
                </a:r>
                <a:endParaRPr/>
              </a:p>
            </p:txBody>
          </p:sp>
        </p:grpSp>
        <p:grpSp>
          <p:nvGrpSpPr>
            <p:cNvPr id="24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与患者保持良好的沟通</a:t>
                </a:r>
                <a:endParaRPr/>
              </a:p>
            </p:txBody>
          </p:sp>
          <p:sp>
            <p:nvSpPr>
              <p:cNvPr id="24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用易懂的语言解释复杂的医学问题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及时回应患者的疑问和需求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鼓励患者参与决策过程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患者的心理护理与沟通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根据患者的身体状况制定饮食计划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高蛋白、低脂肪、易消化的饮食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避免辛辣、油腻、刺激性食物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遵医嘱进行特殊饮食调整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指导患者做好术前准备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交代术前禁食和禁水的时间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准备术中所需的物品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安排患者提前到达手术室</a:t>
                </a:r>
                <a:endParaRPr/>
              </a:p>
            </p:txBody>
          </p:sp>
          <p:pic>
            <p:nvPicPr>
              <p:cNvPr id="25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关注患者的舒适度和安全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提供舒适的休息环境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及时处理患者的突发状况</a:t>
                </a:r>
                <a:endParaRPr/>
              </a:p>
            </p:txBody>
          </p:sp>
          <p:pic>
            <p:nvPicPr>
              <p:cNvPr id="26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患者的饮食管理与术前准备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全麻患者术前的健康教育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介绍全麻手术的基本原理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麻醉药物的作用机制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麻醉药物的给药途径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麻醉药物对生理功能的影响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介绍全麻手术的过程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手术前的准备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手术中的配合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手术后的恢复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全麻手术的基本原理与过程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https://d.book118.com/758012060043006037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全麻患者的术前护理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2024-09-17T01:26:36.907</cp:lastPrinted>
  <dcterms:created xsi:type="dcterms:W3CDTF">2024-09-16T17:26:36Z</dcterms:created>
  <dcterms:modified xsi:type="dcterms:W3CDTF">2024-09-16T17:26:38Z</dcterms:modified>
</cp:coreProperties>
</file>