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221DD7-58B2-41AF-8970-CEC009FDE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41CB9A-B2B0-430E-B244-2D28B7A33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20122D-C672-4D62-A731-830AB52BA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B16C0D-CCC6-433E-BE69-7F5EEE035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FB5E43-45C9-43EB-8A66-7F2C9D9BA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0902B0-C60A-4AB0-8799-6A26C6AF5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9789E0-83E9-4167-883D-A0F7CCFAA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E91D7-3DBC-405F-A26B-C845EF41D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CC23A7-2101-4298-91CF-2D701C056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DA8BB-A326-4FDF-AA22-A9FA0C494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E5D073-A671-4FF7-BAA7-0C97D504F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1206204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质控考核标准PPT\n## 1.护理质控考核标准概述\n### 1.1护理质控考核的重要性及目的\n### 1.2护理质控考核的基本内容与方法\n### 1.3护理质控考核的实施与监督\n## 2.护理质控考核标准细则\n### 2.1护理人员素质及行为规范\n### 2.2护理服务质量与患者满意度\n### 2.3护理安全管理与风险控制\n## 3.护理质控考核评分标准\n### 3.1护理质控考核评分表的设计与应用\n### 3.2护理质控考核评分标准的制定与调整\n### 3.3护理质控考核评分结果的反馈与改进\n## 4.护理质控考核数据分析与报告\n### 4.1护理质控考核数据的收集与整理\n### 4.2护理质控考核数据的分析与评价\n### 4.3护理质控考核报告的形成与传达\n## 5.护理质控考核与护理质量管理体系\n### 5.1护理质控考核在护理质量管理体系中的地位与作用\n### 5.2护理质控考核与护理质量管理体系的协同与整合\n### 5.3护理质控考核与护理质量管理体系的持续改进与优化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护理质控考核标准PPT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护理质控考核标准概述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提高护理服务质量</a:t>
                </a:r>
                <a:endParaRPr/>
              </a:p>
            </p:txBody>
          </p:sp>
          <p:sp>
            <p:nvSpPr>
              <p:cNvPr id="17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保障患者权益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提升医院形象</a:t>
                </a:r>
                <a:endParaRPr/>
              </a:p>
            </p:txBody>
          </p:sp>
        </p:grpSp>
        <p:grpSp>
          <p:nvGrpSpPr>
            <p:cNvPr id="17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促进护理专业发展</a:t>
                </a:r>
                <a:endParaRPr/>
              </a:p>
            </p:txBody>
          </p:sp>
          <p:sp>
            <p:nvSpPr>
              <p:cNvPr id="18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促进护理技术创新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提高护理管理水平</a:t>
                </a:r>
                <a:endParaRPr/>
              </a:p>
            </p:txBody>
          </p:sp>
        </p:grpSp>
        <p:grpSp>
          <p:nvGrpSpPr>
            <p:cNvPr id="18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降低护理风险</a:t>
                </a:r>
                <a:endParaRPr/>
              </a:p>
            </p:txBody>
          </p:sp>
          <p:sp>
            <p:nvSpPr>
              <p:cNvPr id="18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预防护理差错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降低医疗纠纷风险</a:t>
                </a:r>
                <a:endParaRPr/>
              </a:p>
            </p:txBody>
          </p: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护理质控考核的重要性及目的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护理质控考核的基本内容与方法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护理质控考核内容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护理人员素质及行为规范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护理服务质量与患者满意度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护理安全管理与风险控制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护理质控考核方法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定期考核与不定期考核相结合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自我评价与相互评价相结合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定量考核与定性考核相结合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护理质控考核实施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制定护理质控考核标准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培训护理质控考核人员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开展护理质控考核工作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护理质控考核监督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建立护理质控考核监督机制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定期对护理质控考核工作进行检查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对护理质控考核结果进行公示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护理质控考核的实施与监督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护理质控考核标准细则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专业知识水平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职业道德素养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临床操作技能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护理人员行为规范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遵守医院规章制度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保持良好的职业形象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护理人员素质及行为规范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护理服务质量与患者满意度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护理服务质量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护理技术水平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护理服务效率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患者满意度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患者对护理服务的评价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患者对护理人员的评价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患者对护理环境的评价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护理安全管理与风险控制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护理安全管理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护理差错预防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护理安全措施落实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护理安全风险识别与应对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护理风险评估与控制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护理风险事件报告与分析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护理风险管理持续改进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护理质控考核评分标准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护理质控考核评分表设计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评分表结构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评分表内容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评分表评分标准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护理质控考核评分表应用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护理质控考核评分表使用培训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护理质控考核评分表使用情况监督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护理质控考核评分表效果评价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护理质控考核评分表的设计与应用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https://d.book118.com/758012062043006037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护理质控考核标准PPT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2024-09-17T01:26:37.130</cp:lastPrinted>
  <dcterms:created xsi:type="dcterms:W3CDTF">2024-09-16T17:26:37Z</dcterms:created>
  <dcterms:modified xsi:type="dcterms:W3CDTF">2024-09-16T17:26:39Z</dcterms:modified>
</cp:coreProperties>
</file>