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3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21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image" Target="../media/image3.png" /><Relationship Id="rId13" Type="http://schemas.openxmlformats.org/officeDocument/2006/relationships/tags" Target="../tags/tag10.xml" /><Relationship Id="rId14" Type="http://schemas.openxmlformats.org/officeDocument/2006/relationships/tags" Target="../tags/tag11.xml" /><Relationship Id="rId15" Type="http://schemas.openxmlformats.org/officeDocument/2006/relationships/tags" Target="../tags/tag12.xml" /><Relationship Id="rId16" Type="http://schemas.openxmlformats.org/officeDocument/2006/relationships/tags" Target="../tags/tag13.xml" /><Relationship Id="rId17" Type="http://schemas.openxmlformats.org/officeDocument/2006/relationships/image" Target="../media/image4.png" /><Relationship Id="rId18" Type="http://schemas.openxmlformats.org/officeDocument/2006/relationships/tags" Target="../tags/tag14.xml" /><Relationship Id="rId19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image" Target="../media/image2.png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.xml" /><Relationship Id="rId10" Type="http://schemas.openxmlformats.org/officeDocument/2006/relationships/image" Target="../media/image7.png" /><Relationship Id="rId11" Type="http://schemas.openxmlformats.org/officeDocument/2006/relationships/tags" Target="../tags/tag26.xml" /><Relationship Id="rId12" Type="http://schemas.openxmlformats.org/officeDocument/2006/relationships/image" Target="../media/image8.png" /><Relationship Id="rId13" Type="http://schemas.openxmlformats.org/officeDocument/2006/relationships/tags" Target="../tags/tag27.xml" /><Relationship Id="rId14" Type="http://schemas.openxmlformats.org/officeDocument/2006/relationships/image" Target="../media/image9.png" /><Relationship Id="rId15" Type="http://schemas.openxmlformats.org/officeDocument/2006/relationships/tags" Target="../tags/tag28.xml" /><Relationship Id="rId16" Type="http://schemas.openxmlformats.org/officeDocument/2006/relationships/image" Target="../media/image2.png" /><Relationship Id="rId17" Type="http://schemas.openxmlformats.org/officeDocument/2006/relationships/tags" Target="../tags/tag29.xml" /><Relationship Id="rId18" Type="http://schemas.openxmlformats.org/officeDocument/2006/relationships/tags" Target="../tags/tag30.xml" /><Relationship Id="rId19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21.xml" /><Relationship Id="rId4" Type="http://schemas.openxmlformats.org/officeDocument/2006/relationships/tags" Target="../tags/tag22.xml" /><Relationship Id="rId5" Type="http://schemas.openxmlformats.org/officeDocument/2006/relationships/tags" Target="../tags/tag23.xml" /><Relationship Id="rId6" Type="http://schemas.openxmlformats.org/officeDocument/2006/relationships/image" Target="../media/image5.png" /><Relationship Id="rId7" Type="http://schemas.openxmlformats.org/officeDocument/2006/relationships/tags" Target="../tags/tag24.xml" /><Relationship Id="rId8" Type="http://schemas.openxmlformats.org/officeDocument/2006/relationships/image" Target="../media/image6.png" /><Relationship Id="rId9" Type="http://schemas.openxmlformats.org/officeDocument/2006/relationships/tags" Target="../tags/tag25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10" Type="http://schemas.openxmlformats.org/officeDocument/2006/relationships/image" Target="../media/image6.png" /><Relationship Id="rId11" Type="http://schemas.openxmlformats.org/officeDocument/2006/relationships/tags" Target="../tags/tag37.xml" /><Relationship Id="rId12" Type="http://schemas.openxmlformats.org/officeDocument/2006/relationships/image" Target="../media/image7.png" /><Relationship Id="rId13" Type="http://schemas.openxmlformats.org/officeDocument/2006/relationships/tags" Target="../tags/tag38.xml" /><Relationship Id="rId14" Type="http://schemas.openxmlformats.org/officeDocument/2006/relationships/image" Target="../media/image8.png" /><Relationship Id="rId15" Type="http://schemas.openxmlformats.org/officeDocument/2006/relationships/tags" Target="../tags/tag39.xml" /><Relationship Id="rId16" Type="http://schemas.openxmlformats.org/officeDocument/2006/relationships/image" Target="../media/image9.png" /><Relationship Id="rId17" Type="http://schemas.openxmlformats.org/officeDocument/2006/relationships/tags" Target="../tags/tag40.xml" /><Relationship Id="rId18" Type="http://schemas.openxmlformats.org/officeDocument/2006/relationships/image" Target="../media/image3.png" /><Relationship Id="rId19" Type="http://schemas.openxmlformats.org/officeDocument/2006/relationships/tags" Target="../tags/tag41.xml" /><Relationship Id="rId2" Type="http://schemas.openxmlformats.org/officeDocument/2006/relationships/image" Target="../media/image1.png" /><Relationship Id="rId20" Type="http://schemas.openxmlformats.org/officeDocument/2006/relationships/tags" Target="../tags/tag42.xml" /><Relationship Id="rId21" Type="http://schemas.openxmlformats.org/officeDocument/2006/relationships/tags" Target="../tags/tag43.xml" /><Relationship Id="rId22" Type="http://schemas.openxmlformats.org/officeDocument/2006/relationships/tags" Target="../tags/tag44.xml" /><Relationship Id="rId23" Type="http://schemas.openxmlformats.org/officeDocument/2006/relationships/slideMaster" Target="../slideMasters/slideMaster2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Relationship Id="rId6" Type="http://schemas.openxmlformats.org/officeDocument/2006/relationships/image" Target="../media/image2.png" /><Relationship Id="rId7" Type="http://schemas.openxmlformats.org/officeDocument/2006/relationships/tags" Target="../tags/tag35.xml" /><Relationship Id="rId8" Type="http://schemas.openxmlformats.org/officeDocument/2006/relationships/image" Target="../media/image5.png" /><Relationship Id="rId9" Type="http://schemas.openxmlformats.org/officeDocument/2006/relationships/tags" Target="../tags/tag36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tags" Target="../tags/tag48.xml" /><Relationship Id="rId5" Type="http://schemas.openxmlformats.org/officeDocument/2006/relationships/tags" Target="../tags/tag49.xml" /><Relationship Id="rId6" Type="http://schemas.openxmlformats.org/officeDocument/2006/relationships/tags" Target="../tags/tag50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tags" Target="../tags/tag57.xml" /><Relationship Id="rId8" Type="http://schemas.openxmlformats.org/officeDocument/2006/relationships/tags" Target="../tags/tag58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6.xml" /><Relationship Id="rId2" Type="http://schemas.openxmlformats.org/officeDocument/2006/relationships/tags" Target="../tags/tag67.xml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0.xml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.xml" /><Relationship Id="rId10" Type="http://schemas.openxmlformats.org/officeDocument/2006/relationships/image" Target="../media/image3.png" /><Relationship Id="rId11" Type="http://schemas.openxmlformats.org/officeDocument/2006/relationships/tags" Target="../tags/tag82.xml" /><Relationship Id="rId12" Type="http://schemas.openxmlformats.org/officeDocument/2006/relationships/image" Target="../media/image10.png" /><Relationship Id="rId13" Type="http://schemas.openxmlformats.org/officeDocument/2006/relationships/tags" Target="../tags/tag83.xml" /><Relationship Id="rId14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Relationship Id="rId6" Type="http://schemas.openxmlformats.org/officeDocument/2006/relationships/image" Target="../media/image2.png" /><Relationship Id="rId7" Type="http://schemas.openxmlformats.org/officeDocument/2006/relationships/tags" Target="../tags/tag79.xml" /><Relationship Id="rId8" Type="http://schemas.openxmlformats.org/officeDocument/2006/relationships/tags" Target="../tags/tag80.xml" /><Relationship Id="rId9" Type="http://schemas.openxmlformats.org/officeDocument/2006/relationships/tags" Target="../tags/tag8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FCA233-687E-4482-BA67-9A48A1B908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9F2325-1886-4AD3-BD9E-26F429E361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623A5F-7590-4B03-8C87-512F6494C1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70E7DD-A64D-4743-BF92-DDF5695263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119DEC8-69E8-4D01-8BD9-41B030E574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C348B3D-2BBD-4B19-96E5-9CC54C8297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670C76B-68B9-4103-929B-BAC1084FDE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1C3D86-8A59-4835-8F25-EB0A1384F3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1A87B6-A49E-4564-A8B0-F8479A627A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E718C5-7245-4F7A-85E8-5D806005C1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6B3AD5-37E1-45C8-BCDF-1359C10BDA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4" name="矩形 4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9" name="@svg_cloud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668" y="14439"/>
            <a:ext cx="12193524" cy="6858000"/>
          </a:xfrm>
          <a:prstGeom prst="rect">
            <a:avLst/>
          </a:prstGeom>
        </p:spPr>
      </p:pic>
      <p:sp>
        <p:nvSpPr>
          <p:cNvPr id="1048666" name="@svg_GBtop"/>
          <p:cNvSpPr/>
          <p:nvPr>
            <p:custDataLst>
              <p:tags r:id="rId4"/>
            </p:custDataLst>
          </p:nvPr>
        </p:nvSpPr>
        <p:spPr>
          <a:xfrm>
            <a:off x="-12192" y="0"/>
            <a:ext cx="12193524" cy="1358900"/>
          </a:xfrm>
          <a:custGeom>
            <a:gdLst>
              <a:gd name="connsiteX0" fmla="*/ 12193524 w 12193524"/>
              <a:gd name="connsiteY0" fmla="*/ 1358900 h 1358900"/>
              <a:gd name="connsiteX1" fmla="*/ 0 w 12193524"/>
              <a:gd name="connsiteY1" fmla="*/ 1358900 h 1358900"/>
              <a:gd name="connsiteX2" fmla="*/ 0 w 12193524"/>
              <a:gd name="connsiteY2" fmla="*/ 0 h 1358900"/>
              <a:gd name="connsiteX3" fmla="*/ 12193524 w 12193524"/>
              <a:gd name="connsiteY3" fmla="*/ 0 h 13589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3524" h="1358900">
                <a:moveTo>
                  <a:pt x="12193524" y="1358900"/>
                </a:moveTo>
                <a:lnTo>
                  <a:pt x="0" y="1358900"/>
                </a:lnTo>
                <a:lnTo>
                  <a:pt x="0" y="0"/>
                </a:lnTo>
                <a:lnTo>
                  <a:pt x="12193524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2097171" name="@svg_装饰点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830306" y="679450"/>
            <a:ext cx="534924" cy="77724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768484" y="1708531"/>
            <a:ext cx="5466962" cy="238633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6600" b="0"/>
            </a:lvl1pPr>
          </a:lstStyle>
          <a:p>
            <a:r>
              <a:rPr lang="zh-CN" altLang="en-US"/>
              <a:t>单击此处编辑</a:t>
            </a:r>
            <a:br>
              <a:rPr lang="en-US" altLang="zh-CN"/>
            </a:br>
            <a:r>
              <a:rPr lang="zh-CN" altLang="en-US"/>
              <a:t>母版标题样式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768484" y="4101846"/>
            <a:ext cx="5466962" cy="44577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2" name="公司名占位符 6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768484" y="523906"/>
            <a:ext cx="2743199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74" name="署名占位符 10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768484" y="4767326"/>
            <a:ext cx="5466962" cy="50419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676" name="@svg_GBtop"/>
          <p:cNvSpPr/>
          <p:nvPr userDrawn="1">
            <p:custDataLst>
              <p:tags r:id="rId11"/>
            </p:custDataLst>
          </p:nvPr>
        </p:nvSpPr>
        <p:spPr>
          <a:xfrm>
            <a:off x="0" y="5499100"/>
            <a:ext cx="12193524" cy="1358900"/>
          </a:xfrm>
          <a:custGeom>
            <a:gdLst>
              <a:gd name="connsiteX0" fmla="*/ 12193524 w 12193524"/>
              <a:gd name="connsiteY0" fmla="*/ 1358900 h 1358900"/>
              <a:gd name="connsiteX1" fmla="*/ 0 w 12193524"/>
              <a:gd name="connsiteY1" fmla="*/ 1358900 h 1358900"/>
              <a:gd name="connsiteX2" fmla="*/ 0 w 12193524"/>
              <a:gd name="connsiteY2" fmla="*/ 0 h 1358900"/>
              <a:gd name="connsiteX3" fmla="*/ 12193524 w 12193524"/>
              <a:gd name="connsiteY3" fmla="*/ 0 h 13589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3524" h="1358900">
                <a:moveTo>
                  <a:pt x="12193524" y="1358900"/>
                </a:moveTo>
                <a:lnTo>
                  <a:pt x="0" y="1358900"/>
                </a:lnTo>
                <a:lnTo>
                  <a:pt x="0" y="0"/>
                </a:lnTo>
                <a:lnTo>
                  <a:pt x="12193524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2097173" name="@svg_印章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0958322" y="6083300"/>
            <a:ext cx="278892" cy="278892"/>
          </a:xfrm>
          <a:prstGeom prst="rect">
            <a:avLst/>
          </a:prstGeom>
        </p:spPr>
      </p:pic>
      <p:sp>
        <p:nvSpPr>
          <p:cNvPr id="1048678" name="日期占位符 19"/>
          <p:cNvSpPr>
            <a:spLocks noGrp="1"/>
          </p:cNvSpPr>
          <p:nvPr>
            <p:ph type="dt" sz="half" idx="18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0" name="页脚占位符 56"/>
          <p:cNvSpPr>
            <a:spLocks noGrp="1"/>
          </p:cNvSpPr>
          <p:nvPr>
            <p:ph type="ftr" sz="quarter" idx="19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82" name="灯片编号占位符 59"/>
          <p:cNvSpPr>
            <a:spLocks noGrp="1"/>
          </p:cNvSpPr>
          <p:nvPr>
            <p:ph type="sldNum" sz="quarter" idx="20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097175" name="图片 3"/>
          <p:cNvPicPr>
            <a:picLocks noChangeAspect="1"/>
          </p:cNvPicPr>
          <p:nvPr userDrawn="1">
            <p:custDataLst>
              <p:tags r:id="rId1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5842002" y="1798178"/>
            <a:ext cx="5803895" cy="3261643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4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77" name="@svg_cloud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5334" y="14439"/>
            <a:ext cx="12193524" cy="6858000"/>
          </a:xfrm>
          <a:prstGeom prst="rect">
            <a:avLst/>
          </a:prstGeom>
        </p:spPr>
      </p:pic>
      <p:sp>
        <p:nvSpPr>
          <p:cNvPr id="1048696" name="@svg_GBtop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2193524" cy="1358900"/>
          </a:xfrm>
          <a:custGeom>
            <a:gdLst>
              <a:gd name="connsiteX0" fmla="*/ 12193524 w 12193524"/>
              <a:gd name="connsiteY0" fmla="*/ 1358900 h 1358900"/>
              <a:gd name="connsiteX1" fmla="*/ 0 w 12193524"/>
              <a:gd name="connsiteY1" fmla="*/ 1358900 h 1358900"/>
              <a:gd name="connsiteX2" fmla="*/ 0 w 12193524"/>
              <a:gd name="connsiteY2" fmla="*/ 0 h 1358900"/>
              <a:gd name="connsiteX3" fmla="*/ 12193524 w 12193524"/>
              <a:gd name="connsiteY3" fmla="*/ 0 h 13589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3524" h="1358900">
                <a:moveTo>
                  <a:pt x="12193524" y="1358900"/>
                </a:moveTo>
                <a:lnTo>
                  <a:pt x="0" y="1358900"/>
                </a:lnTo>
                <a:lnTo>
                  <a:pt x="0" y="0"/>
                </a:lnTo>
                <a:lnTo>
                  <a:pt x="12193524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98" name="@svg_GBtop"/>
          <p:cNvSpPr/>
          <p:nvPr userDrawn="1">
            <p:custDataLst>
              <p:tags r:id="rId5"/>
            </p:custDataLst>
          </p:nvPr>
        </p:nvSpPr>
        <p:spPr>
          <a:xfrm>
            <a:off x="0" y="5499100"/>
            <a:ext cx="12193524" cy="1358900"/>
          </a:xfrm>
          <a:custGeom>
            <a:gdLst>
              <a:gd name="connsiteX0" fmla="*/ 12193524 w 12193524"/>
              <a:gd name="connsiteY0" fmla="*/ 1358900 h 1358900"/>
              <a:gd name="connsiteX1" fmla="*/ 0 w 12193524"/>
              <a:gd name="connsiteY1" fmla="*/ 1358900 h 1358900"/>
              <a:gd name="connsiteX2" fmla="*/ 0 w 12193524"/>
              <a:gd name="connsiteY2" fmla="*/ 0 h 1358900"/>
              <a:gd name="connsiteX3" fmla="*/ 12193524 w 12193524"/>
              <a:gd name="connsiteY3" fmla="*/ 0 h 13589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3524" h="1358900">
                <a:moveTo>
                  <a:pt x="12193524" y="1358900"/>
                </a:moveTo>
                <a:lnTo>
                  <a:pt x="0" y="1358900"/>
                </a:lnTo>
                <a:lnTo>
                  <a:pt x="0" y="0"/>
                </a:lnTo>
                <a:lnTo>
                  <a:pt x="12193524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2097179" name="@png_0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983218" y="4453128"/>
            <a:ext cx="3204972" cy="2404872"/>
          </a:xfrm>
          <a:prstGeom prst="rect">
            <a:avLst/>
          </a:prstGeom>
        </p:spPr>
      </p:pic>
      <p:pic>
        <p:nvPicPr>
          <p:cNvPr id="2097181" name="@svg_云边框0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031474" y="5385816"/>
            <a:ext cx="1161288" cy="859536"/>
          </a:xfrm>
          <a:prstGeom prst="rect">
            <a:avLst/>
          </a:prstGeom>
        </p:spPr>
      </p:pic>
      <p:pic>
        <p:nvPicPr>
          <p:cNvPr id="2097183" name="@svg_云填充0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1031474" y="5385816"/>
            <a:ext cx="1161288" cy="859536"/>
          </a:xfrm>
          <a:prstGeom prst="rect">
            <a:avLst/>
          </a:prstGeom>
        </p:spPr>
      </p:pic>
      <p:pic>
        <p:nvPicPr>
          <p:cNvPr id="2097185" name="@svg_云边框02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978646" y="5888736"/>
            <a:ext cx="877824" cy="402336"/>
          </a:xfrm>
          <a:prstGeom prst="rect">
            <a:avLst/>
          </a:prstGeom>
        </p:spPr>
      </p:pic>
      <p:pic>
        <p:nvPicPr>
          <p:cNvPr id="2097187" name="@svg_云填充02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8978646" y="5888736"/>
            <a:ext cx="877824" cy="402336"/>
          </a:xfrm>
          <a:prstGeom prst="rect">
            <a:avLst/>
          </a:prstGeom>
        </p:spPr>
      </p:pic>
      <p:pic>
        <p:nvPicPr>
          <p:cNvPr id="2097189" name="@svg_装饰点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0829714" y="786715"/>
            <a:ext cx="534857" cy="77714"/>
          </a:xfrm>
          <a:prstGeom prst="rect">
            <a:avLst/>
          </a:prstGeom>
        </p:spPr>
      </p:pic>
      <p:sp>
        <p:nvSpPr>
          <p:cNvPr id="1048700" name="标题 1"/>
          <p:cNvSpPr>
            <a:spLocks noGrp="1"/>
          </p:cNvSpPr>
          <p:nvPr userDrawn="1">
            <p:ph type="title" hasCustomPrompt="1"/>
            <p:custDataLst>
              <p:tags r:id="rId18"/>
            </p:custDataLst>
          </p:nvPr>
        </p:nvSpPr>
        <p:spPr>
          <a:xfrm>
            <a:off x="928688" y="246171"/>
            <a:ext cx="4101180" cy="1081088"/>
          </a:xfrm>
        </p:spPr>
        <p:txBody>
          <a:bodyPr anchor="ctr">
            <a:normAutofit/>
          </a:bodyPr>
          <a:lstStyle>
            <a:lvl1pPr>
              <a:defRPr sz="4400" b="0">
                <a:solidFill>
                  <a:schemeClr val="accent6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矩形 3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91" name="@svg_cloud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5334" y="0"/>
            <a:ext cx="12193524" cy="6858000"/>
          </a:xfrm>
          <a:prstGeom prst="rect">
            <a:avLst/>
          </a:prstGeom>
        </p:spPr>
      </p:pic>
      <p:sp>
        <p:nvSpPr>
          <p:cNvPr id="1048704" name="@svg_GBtop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2193524" cy="1358900"/>
          </a:xfrm>
          <a:custGeom>
            <a:gdLst>
              <a:gd name="connsiteX0" fmla="*/ 12193524 w 12193524"/>
              <a:gd name="connsiteY0" fmla="*/ 1358900 h 1358900"/>
              <a:gd name="connsiteX1" fmla="*/ 0 w 12193524"/>
              <a:gd name="connsiteY1" fmla="*/ 1358900 h 1358900"/>
              <a:gd name="connsiteX2" fmla="*/ 0 w 12193524"/>
              <a:gd name="connsiteY2" fmla="*/ 0 h 1358900"/>
              <a:gd name="connsiteX3" fmla="*/ 12193524 w 12193524"/>
              <a:gd name="connsiteY3" fmla="*/ 0 h 13589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3524" h="1358900">
                <a:moveTo>
                  <a:pt x="12193524" y="1358900"/>
                </a:moveTo>
                <a:lnTo>
                  <a:pt x="0" y="1358900"/>
                </a:lnTo>
                <a:lnTo>
                  <a:pt x="0" y="0"/>
                </a:lnTo>
                <a:lnTo>
                  <a:pt x="12193524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06" name="@svg_GBtop"/>
          <p:cNvSpPr/>
          <p:nvPr userDrawn="1">
            <p:custDataLst>
              <p:tags r:id="rId5"/>
            </p:custDataLst>
          </p:nvPr>
        </p:nvSpPr>
        <p:spPr>
          <a:xfrm>
            <a:off x="0" y="5499100"/>
            <a:ext cx="12193524" cy="1358900"/>
          </a:xfrm>
          <a:custGeom>
            <a:gdLst>
              <a:gd name="connsiteX0" fmla="*/ 12193524 w 12193524"/>
              <a:gd name="connsiteY0" fmla="*/ 1358900 h 1358900"/>
              <a:gd name="connsiteX1" fmla="*/ 0 w 12193524"/>
              <a:gd name="connsiteY1" fmla="*/ 1358900 h 1358900"/>
              <a:gd name="connsiteX2" fmla="*/ 0 w 12193524"/>
              <a:gd name="connsiteY2" fmla="*/ 0 h 1358900"/>
              <a:gd name="connsiteX3" fmla="*/ 12193524 w 12193524"/>
              <a:gd name="connsiteY3" fmla="*/ 0 h 13589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3524" h="1358900">
                <a:moveTo>
                  <a:pt x="12193524" y="1358900"/>
                </a:moveTo>
                <a:lnTo>
                  <a:pt x="0" y="1358900"/>
                </a:lnTo>
                <a:lnTo>
                  <a:pt x="0" y="0"/>
                </a:lnTo>
                <a:lnTo>
                  <a:pt x="12193524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2097193" name="@svg_装饰点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26770" y="786384"/>
            <a:ext cx="534924" cy="77724"/>
          </a:xfrm>
          <a:prstGeom prst="rect">
            <a:avLst/>
          </a:prstGeom>
        </p:spPr>
      </p:pic>
      <p:pic>
        <p:nvPicPr>
          <p:cNvPr id="2097195" name="@png_0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8983218" y="4453128"/>
            <a:ext cx="3204972" cy="2404872"/>
          </a:xfrm>
          <a:prstGeom prst="rect">
            <a:avLst/>
          </a:prstGeom>
        </p:spPr>
      </p:pic>
      <p:pic>
        <p:nvPicPr>
          <p:cNvPr id="2097197" name="@svg_云边框0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1031474" y="5385816"/>
            <a:ext cx="1161288" cy="859536"/>
          </a:xfrm>
          <a:prstGeom prst="rect">
            <a:avLst/>
          </a:prstGeom>
        </p:spPr>
      </p:pic>
      <p:pic>
        <p:nvPicPr>
          <p:cNvPr id="2097199" name="@svg_云填充01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1031474" y="5385816"/>
            <a:ext cx="1161288" cy="859536"/>
          </a:xfrm>
          <a:prstGeom prst="rect">
            <a:avLst/>
          </a:prstGeom>
        </p:spPr>
      </p:pic>
      <p:pic>
        <p:nvPicPr>
          <p:cNvPr id="2097201" name="@svg_云边框02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8978646" y="5888736"/>
            <a:ext cx="877824" cy="402336"/>
          </a:xfrm>
          <a:prstGeom prst="rect">
            <a:avLst/>
          </a:prstGeom>
        </p:spPr>
      </p:pic>
      <p:pic>
        <p:nvPicPr>
          <p:cNvPr id="2097203" name="@svg_云填充02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8978646" y="5888736"/>
            <a:ext cx="877824" cy="402336"/>
          </a:xfrm>
          <a:prstGeom prst="rect">
            <a:avLst/>
          </a:prstGeom>
        </p:spPr>
      </p:pic>
      <p:pic>
        <p:nvPicPr>
          <p:cNvPr id="2097205" name="@svg_印章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1085714" y="686143"/>
            <a:ext cx="278857" cy="278857"/>
          </a:xfrm>
          <a:prstGeom prst="rect">
            <a:avLst/>
          </a:prstGeom>
        </p:spPr>
      </p:pic>
      <p:sp>
        <p:nvSpPr>
          <p:cNvPr id="1048708" name="标题 1"/>
          <p:cNvSpPr>
            <a:spLocks noGrp="1"/>
          </p:cNvSpPr>
          <p:nvPr userDrawn="1">
            <p:ph type="title"/>
            <p:custDataLst>
              <p:tags r:id="rId20"/>
            </p:custDataLst>
          </p:nvPr>
        </p:nvSpPr>
        <p:spPr>
          <a:xfrm>
            <a:off x="1526400" y="2825364"/>
            <a:ext cx="9144000" cy="864888"/>
          </a:xfrm>
        </p:spPr>
        <p:txBody>
          <a:bodyPr anchor="t">
            <a:normAutofit/>
          </a:bodyPr>
          <a:lstStyle>
            <a:lvl1pPr algn="ctr">
              <a:defRPr sz="4400" b="0">
                <a:solidFill>
                  <a:schemeClr val="accent6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0" name="文本占位符 2"/>
          <p:cNvSpPr>
            <a:spLocks noGrp="1"/>
          </p:cNvSpPr>
          <p:nvPr userDrawn="1">
            <p:ph type="body" idx="1"/>
            <p:custDataLst>
              <p:tags r:id="rId21"/>
            </p:custDataLst>
          </p:nvPr>
        </p:nvSpPr>
        <p:spPr>
          <a:xfrm>
            <a:off x="1526400" y="3766051"/>
            <a:ext cx="9144000" cy="9360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2" name="节编号 3"/>
          <p:cNvSpPr>
            <a:spLocks noGrp="1"/>
          </p:cNvSpPr>
          <p:nvPr userDrawn="1">
            <p:ph type="body" sz="quarter" idx="13" hasCustomPrompt="1"/>
            <p:custDataLst>
              <p:tags r:id="rId22"/>
            </p:custDataLst>
          </p:nvPr>
        </p:nvSpPr>
        <p:spPr>
          <a:xfrm>
            <a:off x="1524000" y="1598220"/>
            <a:ext cx="9144000" cy="1224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517015"/>
            <a:ext cx="5181600" cy="38354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517015"/>
            <a:ext cx="5181600" cy="38354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277495"/>
            <a:ext cx="10517505" cy="864235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40105" y="2061210"/>
            <a:ext cx="5157470" cy="337566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10"/>
            <a:ext cx="5183505" cy="337566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内容占位符 1"/>
          <p:cNvSpPr>
            <a:spLocks noGrp="1"/>
          </p:cNvSpPr>
          <p:nvPr userDrawn="1">
            <p:ph idx="1"/>
            <p:custDataLst>
              <p:tags r:id="rId1"/>
            </p:custDataLst>
          </p:nvPr>
        </p:nvSpPr>
        <p:spPr>
          <a:xfrm>
            <a:off x="838200" y="918184"/>
            <a:ext cx="10515600" cy="497677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8" name="日期占位符 2"/>
          <p:cNvSpPr>
            <a:spLocks noGrp="1"/>
          </p:cNvSpPr>
          <p:nvPr userDrawn="1"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3"/>
          <p:cNvSpPr>
            <a:spLocks noGrp="1"/>
          </p:cNvSpPr>
          <p:nvPr userDrawn="1"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62" name="灯片编号占位符 4"/>
          <p:cNvSpPr>
            <a:spLocks noGrp="1"/>
          </p:cNvSpPr>
          <p:nvPr userDrawn="1"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2838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473798"/>
            <a:ext cx="10514012" cy="576000"/>
          </a:xfrm>
        </p:spPr>
        <p:txBody>
          <a:bodyPr anchor="t"/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6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7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74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207" name="@svg_cloud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14439"/>
            <a:ext cx="12193524" cy="6858000"/>
          </a:xfrm>
          <a:prstGeom prst="rect">
            <a:avLst/>
          </a:prstGeom>
        </p:spPr>
      </p:pic>
      <p:sp>
        <p:nvSpPr>
          <p:cNvPr id="1048776" name="@svg_GBtop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2193524" cy="1358900"/>
          </a:xfrm>
          <a:custGeom>
            <a:gdLst>
              <a:gd name="connsiteX0" fmla="*/ 12193524 w 12193524"/>
              <a:gd name="connsiteY0" fmla="*/ 1358900 h 1358900"/>
              <a:gd name="connsiteX1" fmla="*/ 0 w 12193524"/>
              <a:gd name="connsiteY1" fmla="*/ 1358900 h 1358900"/>
              <a:gd name="connsiteX2" fmla="*/ 0 w 12193524"/>
              <a:gd name="connsiteY2" fmla="*/ 0 h 1358900"/>
              <a:gd name="connsiteX3" fmla="*/ 12193524 w 12193524"/>
              <a:gd name="connsiteY3" fmla="*/ 0 h 13589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3524" h="1358900">
                <a:moveTo>
                  <a:pt x="12193524" y="1358900"/>
                </a:moveTo>
                <a:lnTo>
                  <a:pt x="0" y="1358900"/>
                </a:lnTo>
                <a:lnTo>
                  <a:pt x="0" y="0"/>
                </a:lnTo>
                <a:lnTo>
                  <a:pt x="12193524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78" name="@svg_GBtop"/>
          <p:cNvSpPr/>
          <p:nvPr userDrawn="1">
            <p:custDataLst>
              <p:tags r:id="rId5"/>
            </p:custDataLst>
          </p:nvPr>
        </p:nvSpPr>
        <p:spPr>
          <a:xfrm>
            <a:off x="0" y="5499100"/>
            <a:ext cx="12193524" cy="1358900"/>
          </a:xfrm>
          <a:custGeom>
            <a:gdLst>
              <a:gd name="connsiteX0" fmla="*/ 12193524 w 12193524"/>
              <a:gd name="connsiteY0" fmla="*/ 1358900 h 1358900"/>
              <a:gd name="connsiteX1" fmla="*/ 0 w 12193524"/>
              <a:gd name="connsiteY1" fmla="*/ 1358900 h 1358900"/>
              <a:gd name="connsiteX2" fmla="*/ 0 w 12193524"/>
              <a:gd name="connsiteY2" fmla="*/ 0 h 1358900"/>
              <a:gd name="connsiteX3" fmla="*/ 12193524 w 12193524"/>
              <a:gd name="connsiteY3" fmla="*/ 0 h 13589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3524" h="1358900">
                <a:moveTo>
                  <a:pt x="12193524" y="1358900"/>
                </a:moveTo>
                <a:lnTo>
                  <a:pt x="0" y="1358900"/>
                </a:lnTo>
                <a:lnTo>
                  <a:pt x="0" y="0"/>
                </a:lnTo>
                <a:lnTo>
                  <a:pt x="12193524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2097209" name="@svg_装饰点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26770" y="786384"/>
            <a:ext cx="534924" cy="77724"/>
          </a:xfrm>
          <a:prstGeom prst="rect">
            <a:avLst/>
          </a:prstGeom>
        </p:spPr>
      </p:pic>
      <p:sp>
        <p:nvSpPr>
          <p:cNvPr id="1048780" name="标题 1"/>
          <p:cNvSpPr>
            <a:spLocks noGrp="1"/>
          </p:cNvSpPr>
          <p:nvPr userDrawn="1">
            <p:ph type="ctrTitle"/>
            <p:custDataLst>
              <p:tags r:id="rId8"/>
            </p:custDataLst>
          </p:nvPr>
        </p:nvSpPr>
        <p:spPr>
          <a:xfrm>
            <a:off x="838200" y="1768295"/>
            <a:ext cx="10515000" cy="1800000"/>
          </a:xfrm>
        </p:spPr>
        <p:txBody>
          <a:bodyPr anchor="b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8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24100" y="3779368"/>
            <a:ext cx="2743200" cy="5040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211" name="@svg_印章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1085714" y="686143"/>
            <a:ext cx="278857" cy="278857"/>
          </a:xfrm>
          <a:prstGeom prst="rect">
            <a:avLst/>
          </a:prstGeom>
        </p:spPr>
      </p:pic>
      <p:pic>
        <p:nvPicPr>
          <p:cNvPr id="2097213" name="图片 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979130" y="4441529"/>
            <a:ext cx="3212870" cy="2402032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4.xml" /><Relationship Id="rId13" Type="http://schemas.openxmlformats.org/officeDocument/2006/relationships/image" Target="../media/image11.png" /><Relationship Id="rId14" Type="http://schemas.openxmlformats.org/officeDocument/2006/relationships/tags" Target="../tags/tag85.xml" /><Relationship Id="rId15" Type="http://schemas.openxmlformats.org/officeDocument/2006/relationships/image" Target="../media/image12.png" /><Relationship Id="rId16" Type="http://schemas.openxmlformats.org/officeDocument/2006/relationships/tags" Target="../tags/tag86.xml" /><Relationship Id="rId17" Type="http://schemas.openxmlformats.org/officeDocument/2006/relationships/image" Target="../media/image13.png" /><Relationship Id="rId18" Type="http://schemas.openxmlformats.org/officeDocument/2006/relationships/tags" Target="../tags/tag87.xml" /><Relationship Id="rId19" Type="http://schemas.openxmlformats.org/officeDocument/2006/relationships/image" Target="../media/image14.pn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88.xml" /><Relationship Id="rId21" Type="http://schemas.openxmlformats.org/officeDocument/2006/relationships/image" Target="../media/image15.png" /><Relationship Id="rId22" Type="http://schemas.openxmlformats.org/officeDocument/2006/relationships/tags" Target="../tags/tag89.xml" /><Relationship Id="rId23" Type="http://schemas.openxmlformats.org/officeDocument/2006/relationships/image" Target="../media/image16.png" /><Relationship Id="rId24" Type="http://schemas.openxmlformats.org/officeDocument/2006/relationships/tags" Target="../tags/tag90.xml" /><Relationship Id="rId25" Type="http://schemas.openxmlformats.org/officeDocument/2006/relationships/image" Target="../media/image17.png" /><Relationship Id="rId26" Type="http://schemas.openxmlformats.org/officeDocument/2006/relationships/tags" Target="../tags/tag91.xml" /><Relationship Id="rId27" Type="http://schemas.openxmlformats.org/officeDocument/2006/relationships/tags" Target="../tags/tag92.xml" /><Relationship Id="rId28" Type="http://schemas.openxmlformats.org/officeDocument/2006/relationships/tags" Target="../tags/tag93.xml" /><Relationship Id="rId29" Type="http://schemas.openxmlformats.org/officeDocument/2006/relationships/image" Target="../media/image18.png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94.xml" /><Relationship Id="rId31" Type="http://schemas.openxmlformats.org/officeDocument/2006/relationships/tags" Target="../tags/tag95.xml" /><Relationship Id="rId32" Type="http://schemas.openxmlformats.org/officeDocument/2006/relationships/theme" Target="../theme/theme2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矩形 53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3" name="@svg_cloud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-1524" y="-2552"/>
            <a:ext cx="12193524" cy="6865059"/>
          </a:xfrm>
          <a:prstGeom prst="rect">
            <a:avLst/>
          </a:prstGeom>
        </p:spPr>
      </p:pic>
      <p:pic>
        <p:nvPicPr>
          <p:cNvPr id="2097155" name="@svg_GBtop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-762" y="0"/>
            <a:ext cx="12193524" cy="864000"/>
          </a:xfrm>
          <a:prstGeom prst="rect">
            <a:avLst/>
          </a:prstGeom>
        </p:spPr>
      </p:pic>
      <p:pic>
        <p:nvPicPr>
          <p:cNvPr id="2097157" name="@svg_GBcentre"/>
          <p:cNvPicPr>
            <a:picLocks noChangeAspect="1"/>
          </p:cNvPicPr>
          <p:nvPr userDrawn="1">
            <p:custDataLst>
              <p:tags r:id="rId1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0" y="864000"/>
            <a:ext cx="12193524" cy="5243454"/>
          </a:xfrm>
          <a:prstGeom prst="rect">
            <a:avLst/>
          </a:prstGeom>
        </p:spPr>
      </p:pic>
      <p:pic>
        <p:nvPicPr>
          <p:cNvPr id="2097159" name="@svg_GBdown"/>
          <p:cNvPicPr>
            <a:picLocks noChangeAspect="1"/>
          </p:cNvPicPr>
          <p:nvPr userDrawn="1">
            <p:custDataLst>
              <p:tags r:id="rId2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-762" y="6114986"/>
            <a:ext cx="12193524" cy="743014"/>
          </a:xfrm>
          <a:prstGeom prst="rect">
            <a:avLst/>
          </a:prstGeom>
        </p:spPr>
      </p:pic>
      <p:pic>
        <p:nvPicPr>
          <p:cNvPr id="2097161" name="@png"/>
          <p:cNvPicPr>
            <a:picLocks noChangeAspect="1"/>
          </p:cNvPicPr>
          <p:nvPr userDrawn="1">
            <p:custDataLst>
              <p:tags r:id="rId22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9712568" y="30806"/>
            <a:ext cx="2175393" cy="840727"/>
          </a:xfrm>
          <a:prstGeom prst="rect">
            <a:avLst/>
          </a:prstGeom>
        </p:spPr>
      </p:pic>
      <p:pic>
        <p:nvPicPr>
          <p:cNvPr id="2097163" name="@svg_云边框01"/>
          <p:cNvPicPr>
            <a:picLocks noChangeAspect="1"/>
          </p:cNvPicPr>
          <p:nvPr userDrawn="1">
            <p:custDataLst>
              <p:tags r:id="rId24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10563028" y="437714"/>
            <a:ext cx="826585" cy="311273"/>
          </a:xfrm>
          <a:prstGeom prst="rect">
            <a:avLst/>
          </a:prstGeom>
        </p:spPr>
      </p:pic>
      <p:pic>
        <p:nvPicPr>
          <p:cNvPr id="2097165" name="@svg_云填充01"/>
          <p:cNvPicPr>
            <a:picLocks noChangeAspect="1"/>
          </p:cNvPicPr>
          <p:nvPr userDrawn="1">
            <p:custDataLst>
              <p:tags r:id="rId26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10563028" y="437714"/>
            <a:ext cx="826585" cy="311273"/>
          </a:xfrm>
          <a:prstGeom prst="rect">
            <a:avLst/>
          </a:prstGeom>
        </p:spPr>
      </p:pic>
      <p:sp>
        <p:nvSpPr>
          <p:cNvPr id="1048658" name="标题占位符 1"/>
          <p:cNvSpPr>
            <a:spLocks noGrp="1"/>
          </p:cNvSpPr>
          <p:nvPr userDrawn="1">
            <p:ph type="title"/>
            <p:custDataLst>
              <p:tags r:id="rId27"/>
            </p:custDataLst>
          </p:nvPr>
        </p:nvSpPr>
        <p:spPr>
          <a:xfrm>
            <a:off x="838200" y="283800"/>
            <a:ext cx="8340969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 userDrawn="1">
            <p:ph type="body" idx="1"/>
            <p:custDataLst>
              <p:tags r:id="rId28"/>
            </p:custDataLst>
          </p:nvPr>
        </p:nvSpPr>
        <p:spPr>
          <a:xfrm>
            <a:off x="838200" y="1478870"/>
            <a:ext cx="10515600" cy="381573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pic>
        <p:nvPicPr>
          <p:cNvPr id="2097167" name="图片 3"/>
          <p:cNvPicPr>
            <a:picLocks noChangeAspect="1"/>
          </p:cNvPicPr>
          <p:nvPr userDrawn="1">
            <p:custDataLst>
              <p:tags r:id="rId30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9815674" y="5599101"/>
            <a:ext cx="1969179" cy="969348"/>
          </a:xfrm>
          <a:prstGeom prst="rect">
            <a:avLst/>
          </a:prstGeom>
        </p:spPr>
      </p:pic>
      <p:sp>
        <p:nvSpPr>
          <p:cNvPr id="1048662" name="KSO_TEMPLATE" hidden="1"/>
          <p:cNvSpPr/>
          <p:nvPr userDrawn="1">
            <p:custDataLst>
              <p:tags r:id="rId31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0" kern="1200">
          <a:solidFill>
            <a:schemeClr val="accent6"/>
          </a:solidFill>
          <a:latin typeface="+mj-ea"/>
          <a:ea typeface="+mj-ea"/>
          <a:cs typeface="汉仪楷体简" panose="02010600000101010101" charset="-128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ea"/>
          <a:ea typeface="+mn-ea"/>
          <a:cs typeface="汉仪楷体简" panose="02010600000101010101" charset="-128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汉仪楷体简" panose="02010600000101010101" charset="-128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汉仪楷体简" panose="02010600000101010101" charset="-128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汉仪楷体简" panose="02010600000101010101" charset="-128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汉仪楷体简" panose="02010600000101010101" charset="-128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8.xml" /><Relationship Id="rId11" Type="http://schemas.openxmlformats.org/officeDocument/2006/relationships/tags" Target="../tags/tag109.xml" /><Relationship Id="rId12" Type="http://schemas.openxmlformats.org/officeDocument/2006/relationships/tags" Target="../tags/tag110.xml" /><Relationship Id="rId13" Type="http://schemas.openxmlformats.org/officeDocument/2006/relationships/tags" Target="../tags/tag111.xml" /><Relationship Id="rId14" Type="http://schemas.openxmlformats.org/officeDocument/2006/relationships/tags" Target="../tags/tag112.xml" /><Relationship Id="rId15" Type="http://schemas.openxmlformats.org/officeDocument/2006/relationships/tags" Target="../tags/tag113.xml" /><Relationship Id="rId16" Type="http://schemas.openxmlformats.org/officeDocument/2006/relationships/tags" Target="../tags/tag114.xml" /><Relationship Id="rId17" Type="http://schemas.openxmlformats.org/officeDocument/2006/relationships/tags" Target="../tags/tag115.xml" /><Relationship Id="rId18" Type="http://schemas.openxmlformats.org/officeDocument/2006/relationships/tags" Target="../tags/tag116.xml" /><Relationship Id="rId19" Type="http://schemas.openxmlformats.org/officeDocument/2006/relationships/tags" Target="../tags/tag117.xml" /><Relationship Id="rId2" Type="http://schemas.openxmlformats.org/officeDocument/2006/relationships/tags" Target="../tags/tag101.xml" /><Relationship Id="rId20" Type="http://schemas.openxmlformats.org/officeDocument/2006/relationships/tags" Target="../tags/tag118.xml" /><Relationship Id="rId3" Type="http://schemas.openxmlformats.org/officeDocument/2006/relationships/image" Target="../media/image19.png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tags" Target="../tags/tag104.xml" /><Relationship Id="rId7" Type="http://schemas.openxmlformats.org/officeDocument/2006/relationships/tags" Target="../tags/tag105.xml" /><Relationship Id="rId8" Type="http://schemas.openxmlformats.org/officeDocument/2006/relationships/tags" Target="../tags/tag106.xml" /><Relationship Id="rId9" Type="http://schemas.openxmlformats.org/officeDocument/2006/relationships/tags" Target="../tags/tag10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tags" Target="../tags/tag12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Relationship Id="rId5" Type="http://schemas.openxmlformats.org/officeDocument/2006/relationships/tags" Target="../tags/tag12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5.xml" /><Relationship Id="rId11" Type="http://schemas.openxmlformats.org/officeDocument/2006/relationships/tags" Target="../tags/tag136.xml" /><Relationship Id="rId12" Type="http://schemas.openxmlformats.org/officeDocument/2006/relationships/tags" Target="../tags/tag137.xml" /><Relationship Id="rId13" Type="http://schemas.openxmlformats.org/officeDocument/2006/relationships/tags" Target="../tags/tag138.xml" /><Relationship Id="rId14" Type="http://schemas.openxmlformats.org/officeDocument/2006/relationships/tags" Target="../tags/tag139.xml" /><Relationship Id="rId15" Type="http://schemas.openxmlformats.org/officeDocument/2006/relationships/tags" Target="../tags/tag140.xml" /><Relationship Id="rId16" Type="http://schemas.openxmlformats.org/officeDocument/2006/relationships/tags" Target="../tags/tag141.xml" /><Relationship Id="rId17" Type="http://schemas.openxmlformats.org/officeDocument/2006/relationships/tags" Target="../tags/tag142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tags" Target="../tags/tag132.xml" /><Relationship Id="rId8" Type="http://schemas.openxmlformats.org/officeDocument/2006/relationships/tags" Target="../tags/tag133.xml" /><Relationship Id="rId9" Type="http://schemas.openxmlformats.org/officeDocument/2006/relationships/tags" Target="../tags/tag13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5.xml" /><Relationship Id="rId11" Type="http://schemas.openxmlformats.org/officeDocument/2006/relationships/tags" Target="../tags/tag156.xml" /><Relationship Id="rId12" Type="http://schemas.openxmlformats.org/officeDocument/2006/relationships/tags" Target="../tags/tag157.xml" /><Relationship Id="rId13" Type="http://schemas.openxmlformats.org/officeDocument/2006/relationships/tags" Target="../tags/tag158.xml" /><Relationship Id="rId2" Type="http://schemas.openxmlformats.org/officeDocument/2006/relationships/tags" Target="../tags/tag147.xml" /><Relationship Id="rId3" Type="http://schemas.openxmlformats.org/officeDocument/2006/relationships/tags" Target="../tags/tag148.xml" /><Relationship Id="rId4" Type="http://schemas.openxmlformats.org/officeDocument/2006/relationships/tags" Target="../tags/tag149.xml" /><Relationship Id="rId5" Type="http://schemas.openxmlformats.org/officeDocument/2006/relationships/tags" Target="../tags/tag150.xml" /><Relationship Id="rId6" Type="http://schemas.openxmlformats.org/officeDocument/2006/relationships/tags" Target="../tags/tag151.xml" /><Relationship Id="rId7" Type="http://schemas.openxmlformats.org/officeDocument/2006/relationships/tags" Target="../tags/tag152.xml" /><Relationship Id="rId8" Type="http://schemas.openxmlformats.org/officeDocument/2006/relationships/tags" Target="../tags/tag153.xml" /><Relationship Id="rId9" Type="http://schemas.openxmlformats.org/officeDocument/2006/relationships/tags" Target="../tags/tag15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9.xml" /><Relationship Id="rId3" Type="http://schemas.openxmlformats.org/officeDocument/2006/relationships/tags" Target="../tags/tag160.xml" /><Relationship Id="rId4" Type="http://schemas.openxmlformats.org/officeDocument/2006/relationships/tags" Target="../tags/tag161.xml" /><Relationship Id="rId5" Type="http://schemas.openxmlformats.org/officeDocument/2006/relationships/tags" Target="../tags/tag16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1.xml" /><Relationship Id="rId11" Type="http://schemas.openxmlformats.org/officeDocument/2006/relationships/tags" Target="../tags/tag172.xml" /><Relationship Id="rId12" Type="http://schemas.openxmlformats.org/officeDocument/2006/relationships/tags" Target="../tags/tag173.xml" /><Relationship Id="rId13" Type="http://schemas.openxmlformats.org/officeDocument/2006/relationships/tags" Target="../tags/tag174.xml" /><Relationship Id="rId2" Type="http://schemas.openxmlformats.org/officeDocument/2006/relationships/tags" Target="../tags/tag163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Relationship Id="rId6" Type="http://schemas.openxmlformats.org/officeDocument/2006/relationships/tags" Target="../tags/tag167.xml" /><Relationship Id="rId7" Type="http://schemas.openxmlformats.org/officeDocument/2006/relationships/tags" Target="../tags/tag168.xml" /><Relationship Id="rId8" Type="http://schemas.openxmlformats.org/officeDocument/2006/relationships/tags" Target="../tags/tag169.xml" /><Relationship Id="rId9" Type="http://schemas.openxmlformats.org/officeDocument/2006/relationships/tags" Target="../tags/tag17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3.xml" /><Relationship Id="rId11" Type="http://schemas.openxmlformats.org/officeDocument/2006/relationships/tags" Target="../tags/tag184.xml" /><Relationship Id="rId12" Type="http://schemas.openxmlformats.org/officeDocument/2006/relationships/tags" Target="../tags/tag185.xml" /><Relationship Id="rId13" Type="http://schemas.openxmlformats.org/officeDocument/2006/relationships/tags" Target="../tags/tag186.xml" /><Relationship Id="rId14" Type="http://schemas.openxmlformats.org/officeDocument/2006/relationships/tags" Target="../tags/tag187.xml" /><Relationship Id="rId15" Type="http://schemas.openxmlformats.org/officeDocument/2006/relationships/tags" Target="../tags/tag188.xml" /><Relationship Id="rId16" Type="http://schemas.openxmlformats.org/officeDocument/2006/relationships/tags" Target="../tags/tag189.xml" /><Relationship Id="rId17" Type="http://schemas.openxmlformats.org/officeDocument/2006/relationships/tags" Target="../tags/tag190.xml" /><Relationship Id="rId18" Type="http://schemas.openxmlformats.org/officeDocument/2006/relationships/tags" Target="../tags/tag191.xml" /><Relationship Id="rId19" Type="http://schemas.openxmlformats.org/officeDocument/2006/relationships/tags" Target="../tags/tag192.xml" /><Relationship Id="rId2" Type="http://schemas.openxmlformats.org/officeDocument/2006/relationships/tags" Target="../tags/tag175.xml" /><Relationship Id="rId20" Type="http://schemas.openxmlformats.org/officeDocument/2006/relationships/tags" Target="../tags/tag193.xml" /><Relationship Id="rId21" Type="http://schemas.openxmlformats.org/officeDocument/2006/relationships/tags" Target="../tags/tag194.xml" /><Relationship Id="rId22" Type="http://schemas.openxmlformats.org/officeDocument/2006/relationships/tags" Target="../tags/tag195.xml" /><Relationship Id="rId23" Type="http://schemas.openxmlformats.org/officeDocument/2006/relationships/tags" Target="../tags/tag196.xml" /><Relationship Id="rId24" Type="http://schemas.openxmlformats.org/officeDocument/2006/relationships/tags" Target="../tags/tag197.xml" /><Relationship Id="rId25" Type="http://schemas.openxmlformats.org/officeDocument/2006/relationships/tags" Target="../tags/tag198.xml" /><Relationship Id="rId3" Type="http://schemas.openxmlformats.org/officeDocument/2006/relationships/tags" Target="../tags/tag176.xml" /><Relationship Id="rId4" Type="http://schemas.openxmlformats.org/officeDocument/2006/relationships/tags" Target="../tags/tag177.xml" /><Relationship Id="rId5" Type="http://schemas.openxmlformats.org/officeDocument/2006/relationships/tags" Target="../tags/tag178.xml" /><Relationship Id="rId6" Type="http://schemas.openxmlformats.org/officeDocument/2006/relationships/tags" Target="../tags/tag179.xml" /><Relationship Id="rId7" Type="http://schemas.openxmlformats.org/officeDocument/2006/relationships/tags" Target="../tags/tag180.xml" /><Relationship Id="rId8" Type="http://schemas.openxmlformats.org/officeDocument/2006/relationships/tags" Target="../tags/tag181.xml" /><Relationship Id="rId9" Type="http://schemas.openxmlformats.org/officeDocument/2006/relationships/tags" Target="../tags/tag18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7.xml" /><Relationship Id="rId11" Type="http://schemas.openxmlformats.org/officeDocument/2006/relationships/tags" Target="../tags/tag208.xml" /><Relationship Id="rId12" Type="http://schemas.openxmlformats.org/officeDocument/2006/relationships/tags" Target="../tags/tag209.xml" /><Relationship Id="rId13" Type="http://schemas.openxmlformats.org/officeDocument/2006/relationships/tags" Target="../tags/tag210.xml" /><Relationship Id="rId2" Type="http://schemas.openxmlformats.org/officeDocument/2006/relationships/tags" Target="../tags/tag199.xml" /><Relationship Id="rId3" Type="http://schemas.openxmlformats.org/officeDocument/2006/relationships/tags" Target="../tags/tag200.xml" /><Relationship Id="rId4" Type="http://schemas.openxmlformats.org/officeDocument/2006/relationships/tags" Target="../tags/tag201.xml" /><Relationship Id="rId5" Type="http://schemas.openxmlformats.org/officeDocument/2006/relationships/tags" Target="../tags/tag202.xml" /><Relationship Id="rId6" Type="http://schemas.openxmlformats.org/officeDocument/2006/relationships/tags" Target="../tags/tag203.xml" /><Relationship Id="rId7" Type="http://schemas.openxmlformats.org/officeDocument/2006/relationships/tags" Target="../tags/tag204.xml" /><Relationship Id="rId8" Type="http://schemas.openxmlformats.org/officeDocument/2006/relationships/tags" Target="../tags/tag205.xml" /><Relationship Id="rId9" Type="http://schemas.openxmlformats.org/officeDocument/2006/relationships/tags" Target="../tags/tag20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8012107046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古文翻译技巧及实践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单击添加副标题</a:t>
            </a:r>
            <a:endParaRPr lang="zh-CN" alt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***</a:t>
            </a:r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pic>
        <p:nvPicPr>
          <p:cNvPr id="2097223" name="@svg_title1" descr="preencoded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flipV="1">
            <a:off x="3630930" y="1790700"/>
            <a:ext cx="4932045" cy="694055"/>
          </a:xfrm>
          <a:prstGeom prst="rect">
            <a:avLst/>
          </a:prstGeom>
        </p:spPr>
      </p:pic>
      <p:sp>
        <p:nvSpPr>
          <p:cNvPr id="1048806" name="序号"/>
          <p:cNvSpPr txBox="1"/>
          <p:nvPr>
            <p:custDataLst>
              <p:tags r:id="rId5"/>
            </p:custDataLst>
          </p:nvPr>
        </p:nvSpPr>
        <p:spPr>
          <a:xfrm>
            <a:off x="3821430" y="1913890"/>
            <a:ext cx="658495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2000" b="1">
                <a:solidFill>
                  <a:schemeClr val="accent6"/>
                </a:solidFill>
                <a:latin typeface="+mj-ea"/>
                <a:ea typeface="+mj-ea"/>
                <a:cs typeface="汉仪楷体简" panose="02010600000101010101" charset="-128"/>
                <a:sym typeface="+mn-ea"/>
              </a:rPr>
              <a:t>01</a:t>
            </a:r>
            <a:endParaRPr lang="en-US" sz="2000" b="1">
              <a:solidFill>
                <a:schemeClr val="accent6"/>
              </a:solidFill>
              <a:latin typeface="+mj-ea"/>
              <a:ea typeface="+mj-ea"/>
              <a:cs typeface="汉仪楷体简" panose="02010600000101010101" charset="-128"/>
              <a:sym typeface="+mn-ea"/>
            </a:endParaRPr>
          </a:p>
        </p:txBody>
      </p:sp>
      <p:sp>
        <p:nvSpPr>
          <p:cNvPr id="1048808" name="项标题"/>
          <p:cNvSpPr txBox="1"/>
          <p:nvPr>
            <p:custDataLst>
              <p:tags r:id="rId6"/>
            </p:custDataLst>
          </p:nvPr>
        </p:nvSpPr>
        <p:spPr>
          <a:xfrm>
            <a:off x="4876165" y="1913890"/>
            <a:ext cx="3357245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 b="1" spc="300">
                <a:solidFill>
                  <a:schemeClr val="accent6"/>
                </a:solidFill>
                <a:latin typeface="+mj-ea"/>
                <a:ea typeface="+mj-ea"/>
                <a:cs typeface="汉仪楷体简" panose="02010600000101010101" charset="-128"/>
                <a:sym typeface="+mn-ea"/>
              </a:rPr>
              <a:t>古文翻译技巧</a:t>
            </a:r>
            <a:endParaRPr lang="zh-CN" altLang="en-US" sz="2000" b="1" spc="300">
              <a:solidFill>
                <a:schemeClr val="accent6"/>
              </a:solidFill>
              <a:latin typeface="+mj-ea"/>
              <a:ea typeface="+mj-ea"/>
              <a:cs typeface="汉仪楷体简" panose="02010600000101010101" charset="-128"/>
              <a:sym typeface="+mn-ea"/>
            </a:endParaRPr>
          </a:p>
        </p:txBody>
      </p:sp>
      <p:sp>
        <p:nvSpPr>
          <p:cNvPr id="1048810" name="@path_Line 5"/>
          <p:cNvSpPr/>
          <p:nvPr>
            <p:custDataLst>
              <p:tags r:id="rId7"/>
            </p:custDataLst>
          </p:nvPr>
        </p:nvSpPr>
        <p:spPr>
          <a:xfrm flipV="1">
            <a:off x="4652010" y="2045335"/>
            <a:ext cx="4445" cy="252095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</p:spPr>
        <p:txBody>
          <a:bodyPr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zh-CN" altLang="en-US">
              <a:solidFill>
                <a:schemeClr val="accent6"/>
              </a:solidFill>
              <a:sym typeface="+mn-ea"/>
            </a:endParaRPr>
          </a:p>
        </p:txBody>
      </p:sp>
      <p:pic>
        <p:nvPicPr>
          <p:cNvPr id="2097225" name="@svg_title1" descr="preencoded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"/>
          <a:stretch>
            <a:fillRect/>
          </a:stretch>
        </p:blipFill>
        <p:spPr>
          <a:xfrm flipV="1">
            <a:off x="3630930" y="2663190"/>
            <a:ext cx="4932045" cy="694055"/>
          </a:xfrm>
          <a:prstGeom prst="rect">
            <a:avLst/>
          </a:prstGeom>
        </p:spPr>
      </p:pic>
      <p:sp>
        <p:nvSpPr>
          <p:cNvPr id="1048812" name="序号"/>
          <p:cNvSpPr txBox="1"/>
          <p:nvPr>
            <p:custDataLst>
              <p:tags r:id="rId9"/>
            </p:custDataLst>
          </p:nvPr>
        </p:nvSpPr>
        <p:spPr>
          <a:xfrm>
            <a:off x="3821430" y="2786380"/>
            <a:ext cx="658495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2000" b="1">
                <a:solidFill>
                  <a:schemeClr val="accent6"/>
                </a:solidFill>
                <a:latin typeface="+mj-ea"/>
                <a:ea typeface="+mj-ea"/>
                <a:cs typeface="汉仪楷体简" panose="02010600000101010101" charset="-128"/>
                <a:sym typeface="+mn-ea"/>
              </a:rPr>
              <a:t>02</a:t>
            </a:r>
            <a:endParaRPr lang="en-US" sz="2000" b="1">
              <a:solidFill>
                <a:schemeClr val="accent6"/>
              </a:solidFill>
              <a:latin typeface="+mj-ea"/>
              <a:ea typeface="+mj-ea"/>
              <a:cs typeface="汉仪楷体简" panose="02010600000101010101" charset="-128"/>
              <a:sym typeface="+mn-ea"/>
            </a:endParaRPr>
          </a:p>
        </p:txBody>
      </p:sp>
      <p:sp>
        <p:nvSpPr>
          <p:cNvPr id="1048814" name="项标题"/>
          <p:cNvSpPr txBox="1"/>
          <p:nvPr>
            <p:custDataLst>
              <p:tags r:id="rId10"/>
            </p:custDataLst>
          </p:nvPr>
        </p:nvSpPr>
        <p:spPr>
          <a:xfrm>
            <a:off x="4876165" y="2786380"/>
            <a:ext cx="3357245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 b="1" spc="300">
                <a:solidFill>
                  <a:schemeClr val="accent6"/>
                </a:solidFill>
                <a:latin typeface="+mj-ea"/>
                <a:ea typeface="+mj-ea"/>
                <a:cs typeface="汉仪楷体简" panose="02010600000101010101" charset="-128"/>
                <a:sym typeface="+mn-ea"/>
              </a:rPr>
              <a:t>古文翻译实践</a:t>
            </a:r>
            <a:endParaRPr lang="zh-CN" altLang="en-US" sz="2000" b="1" spc="300">
              <a:solidFill>
                <a:schemeClr val="accent6"/>
              </a:solidFill>
              <a:latin typeface="+mj-ea"/>
              <a:ea typeface="+mj-ea"/>
              <a:cs typeface="汉仪楷体简" panose="02010600000101010101" charset="-128"/>
              <a:sym typeface="+mn-ea"/>
            </a:endParaRPr>
          </a:p>
        </p:txBody>
      </p:sp>
      <p:sp>
        <p:nvSpPr>
          <p:cNvPr id="1048816" name="@path_Line 5"/>
          <p:cNvSpPr/>
          <p:nvPr>
            <p:custDataLst>
              <p:tags r:id="rId11"/>
            </p:custDataLst>
          </p:nvPr>
        </p:nvSpPr>
        <p:spPr>
          <a:xfrm flipV="1">
            <a:off x="4652010" y="2917825"/>
            <a:ext cx="4445" cy="252095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</p:spPr>
        <p:txBody>
          <a:bodyPr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zh-CN" altLang="en-US">
              <a:solidFill>
                <a:schemeClr val="accent6"/>
              </a:solidFill>
              <a:sym typeface="+mn-ea"/>
            </a:endParaRPr>
          </a:p>
        </p:txBody>
      </p:sp>
      <p:pic>
        <p:nvPicPr>
          <p:cNvPr id="2097227" name="@svg_title1" descr="preencoded.png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"/>
          <a:stretch>
            <a:fillRect/>
          </a:stretch>
        </p:blipFill>
        <p:spPr>
          <a:xfrm flipV="1">
            <a:off x="3630930" y="3535680"/>
            <a:ext cx="4932045" cy="694055"/>
          </a:xfrm>
          <a:prstGeom prst="rect">
            <a:avLst/>
          </a:prstGeom>
        </p:spPr>
      </p:pic>
      <p:sp>
        <p:nvSpPr>
          <p:cNvPr id="1048818" name="序号"/>
          <p:cNvSpPr txBox="1"/>
          <p:nvPr>
            <p:custDataLst>
              <p:tags r:id="rId13"/>
            </p:custDataLst>
          </p:nvPr>
        </p:nvSpPr>
        <p:spPr>
          <a:xfrm>
            <a:off x="3821430" y="3658870"/>
            <a:ext cx="658495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2000" b="1">
                <a:solidFill>
                  <a:schemeClr val="accent6"/>
                </a:solidFill>
                <a:latin typeface="+mj-ea"/>
                <a:ea typeface="+mj-ea"/>
                <a:cs typeface="汉仪楷体简" panose="02010600000101010101" charset="-128"/>
                <a:sym typeface="+mn-ea"/>
              </a:rPr>
              <a:t>03</a:t>
            </a:r>
            <a:endParaRPr lang="en-US" sz="2000" b="1">
              <a:solidFill>
                <a:schemeClr val="accent6"/>
              </a:solidFill>
              <a:latin typeface="+mj-ea"/>
              <a:ea typeface="+mj-ea"/>
              <a:cs typeface="汉仪楷体简" panose="02010600000101010101" charset="-128"/>
              <a:sym typeface="+mn-ea"/>
            </a:endParaRPr>
          </a:p>
        </p:txBody>
      </p:sp>
      <p:sp>
        <p:nvSpPr>
          <p:cNvPr id="1048820" name="项标题"/>
          <p:cNvSpPr txBox="1"/>
          <p:nvPr>
            <p:custDataLst>
              <p:tags r:id="rId14"/>
            </p:custDataLst>
          </p:nvPr>
        </p:nvSpPr>
        <p:spPr>
          <a:xfrm>
            <a:off x="4876165" y="3658870"/>
            <a:ext cx="3357245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 b="1" spc="300">
                <a:solidFill>
                  <a:schemeClr val="accent6"/>
                </a:solidFill>
                <a:latin typeface="+mj-ea"/>
                <a:ea typeface="+mj-ea"/>
                <a:cs typeface="汉仪楷体简" panose="02010600000101010101" charset="-128"/>
                <a:sym typeface="+mn-ea"/>
              </a:rPr>
              <a:t>古文翻译中的难点与应对</a:t>
            </a:r>
            <a:endParaRPr lang="zh-CN" altLang="en-US" sz="2000" b="1" spc="300">
              <a:solidFill>
                <a:schemeClr val="accent6"/>
              </a:solidFill>
              <a:latin typeface="+mj-ea"/>
              <a:ea typeface="+mj-ea"/>
              <a:cs typeface="汉仪楷体简" panose="02010600000101010101" charset="-128"/>
              <a:sym typeface="+mn-ea"/>
            </a:endParaRPr>
          </a:p>
        </p:txBody>
      </p:sp>
      <p:sp>
        <p:nvSpPr>
          <p:cNvPr id="1048822" name="@path_Line 5"/>
          <p:cNvSpPr/>
          <p:nvPr>
            <p:custDataLst>
              <p:tags r:id="rId15"/>
            </p:custDataLst>
          </p:nvPr>
        </p:nvSpPr>
        <p:spPr>
          <a:xfrm flipV="1">
            <a:off x="4652010" y="3790315"/>
            <a:ext cx="4445" cy="252095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</p:spPr>
        <p:txBody>
          <a:bodyPr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zh-CN" altLang="en-US">
              <a:solidFill>
                <a:schemeClr val="accent6"/>
              </a:solidFill>
              <a:sym typeface="+mn-ea"/>
            </a:endParaRPr>
          </a:p>
        </p:txBody>
      </p:sp>
      <p:pic>
        <p:nvPicPr>
          <p:cNvPr id="2097229" name="@svg_title1" descr="preencoded.png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"/>
          <a:stretch>
            <a:fillRect/>
          </a:stretch>
        </p:blipFill>
        <p:spPr>
          <a:xfrm flipV="1">
            <a:off x="3630930" y="4408170"/>
            <a:ext cx="4932045" cy="694055"/>
          </a:xfrm>
          <a:prstGeom prst="rect">
            <a:avLst/>
          </a:prstGeom>
        </p:spPr>
      </p:pic>
      <p:sp>
        <p:nvSpPr>
          <p:cNvPr id="1048824" name="序号"/>
          <p:cNvSpPr txBox="1"/>
          <p:nvPr>
            <p:custDataLst>
              <p:tags r:id="rId17"/>
            </p:custDataLst>
          </p:nvPr>
        </p:nvSpPr>
        <p:spPr>
          <a:xfrm>
            <a:off x="3821430" y="4531360"/>
            <a:ext cx="658495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2000" b="1">
                <a:solidFill>
                  <a:schemeClr val="accent6"/>
                </a:solidFill>
                <a:latin typeface="+mj-ea"/>
                <a:ea typeface="+mj-ea"/>
                <a:cs typeface="汉仪楷体简" panose="02010600000101010101" charset="-128"/>
                <a:sym typeface="+mn-ea"/>
              </a:rPr>
              <a:t>04</a:t>
            </a:r>
            <a:endParaRPr lang="en-US" sz="2000" b="1">
              <a:solidFill>
                <a:schemeClr val="accent6"/>
              </a:solidFill>
              <a:latin typeface="+mj-ea"/>
              <a:ea typeface="+mj-ea"/>
              <a:cs typeface="汉仪楷体简" panose="02010600000101010101" charset="-128"/>
              <a:sym typeface="+mn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18"/>
            </p:custDataLst>
          </p:nvPr>
        </p:nvSpPr>
        <p:spPr>
          <a:xfrm>
            <a:off x="4876165" y="4531360"/>
            <a:ext cx="3357245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 b="1" spc="300">
                <a:solidFill>
                  <a:schemeClr val="accent6"/>
                </a:solidFill>
                <a:latin typeface="+mj-ea"/>
                <a:ea typeface="+mj-ea"/>
                <a:cs typeface="汉仪楷体简" panose="02010600000101010101" charset="-128"/>
                <a:sym typeface="+mn-ea"/>
              </a:rPr>
              <a:t>古文翻译的评估与提高</a:t>
            </a:r>
            <a:endParaRPr lang="zh-CN" altLang="en-US" sz="2000" b="1" spc="300">
              <a:solidFill>
                <a:schemeClr val="accent6"/>
              </a:solidFill>
              <a:latin typeface="+mj-ea"/>
              <a:ea typeface="+mj-ea"/>
              <a:cs typeface="汉仪楷体简" panose="02010600000101010101" charset="-128"/>
              <a:sym typeface="+mn-ea"/>
            </a:endParaRPr>
          </a:p>
        </p:txBody>
      </p:sp>
      <p:sp>
        <p:nvSpPr>
          <p:cNvPr id="1048828" name="@path_Line 5"/>
          <p:cNvSpPr/>
          <p:nvPr>
            <p:custDataLst>
              <p:tags r:id="rId19"/>
            </p:custDataLst>
          </p:nvPr>
        </p:nvSpPr>
        <p:spPr>
          <a:xfrm flipV="1">
            <a:off x="4652010" y="4662805"/>
            <a:ext cx="4445" cy="252095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</p:spPr>
        <p:txBody>
          <a:bodyPr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zh-CN" altLang="en-US">
              <a:solidFill>
                <a:schemeClr val="accent6"/>
              </a:solidFill>
              <a:sym typeface="+mn-ea"/>
            </a:endParaRPr>
          </a:p>
        </p:txBody>
      </p:sp>
    </p:spTree>
    <p:custDataLst>
      <p:tags r:id="rId2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5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古文翻译技巧</a:t>
            </a:r>
            <a:endParaRPr lang="zh-CN" altLang="en-US"/>
          </a:p>
        </p:txBody>
      </p:sp>
      <p:sp>
        <p:nvSpPr>
          <p:cNvPr id="1048856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8858" name="节编号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9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理解原文含义</a:t>
            </a:r>
            <a:endParaRPr lang="zh-CN" altLang="en-US"/>
          </a:p>
        </p:txBody>
      </p:sp>
      <p:sp>
        <p:nvSpPr>
          <p:cNvPr id="1048894" name="矩形 31"/>
          <p:cNvSpPr/>
          <p:nvPr>
            <p:custDataLst>
              <p:tags r:id="rId2"/>
            </p:custDataLst>
          </p:nvPr>
        </p:nvSpPr>
        <p:spPr>
          <a:xfrm>
            <a:off x="3357485" y="1478870"/>
            <a:ext cx="5477834" cy="844724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阅读全文，理解文章大意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6" name="矩形 4"/>
          <p:cNvSpPr/>
          <p:nvPr>
            <p:custDataLst>
              <p:tags r:id="rId3"/>
            </p:custDataLst>
          </p:nvPr>
        </p:nvSpPr>
        <p:spPr>
          <a:xfrm>
            <a:off x="3357485" y="2469208"/>
            <a:ext cx="5477834" cy="844724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关注关键词，理解其含义和作用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8" name="矩形 5"/>
          <p:cNvSpPr/>
          <p:nvPr>
            <p:custDataLst>
              <p:tags r:id="rId4"/>
            </p:custDataLst>
          </p:nvPr>
        </p:nvSpPr>
        <p:spPr>
          <a:xfrm>
            <a:off x="3357485" y="3459547"/>
            <a:ext cx="5477834" cy="844724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结合上下文，推断词义和句意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矩形 7"/>
          <p:cNvSpPr/>
          <p:nvPr>
            <p:custDataLst>
              <p:tags r:id="rId5"/>
            </p:custDataLst>
          </p:nvPr>
        </p:nvSpPr>
        <p:spPr>
          <a:xfrm>
            <a:off x="3357485" y="4449885"/>
            <a:ext cx="5477834" cy="844724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参考注释和工具书，辅助理解原文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保持原文风格</a:t>
            </a:r>
            <a:endParaRPr lang="zh-CN" altLang="en-US"/>
          </a:p>
        </p:txBody>
      </p:sp>
      <p:sp>
        <p:nvSpPr>
          <p:cNvPr id="1048932" name="对角圆角矩形 15"/>
          <p:cNvSpPr/>
          <p:nvPr>
            <p:custDataLst>
              <p:tags r:id="rId2"/>
            </p:custDataLst>
          </p:nvPr>
        </p:nvSpPr>
        <p:spPr>
          <a:xfrm>
            <a:off x="2413176" y="3646363"/>
            <a:ext cx="7365769" cy="62082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34" name="对角圆角矩形 16"/>
          <p:cNvSpPr/>
          <p:nvPr>
            <p:custDataLst>
              <p:tags r:id="rId3"/>
            </p:custDataLst>
          </p:nvPr>
        </p:nvSpPr>
        <p:spPr>
          <a:xfrm>
            <a:off x="2413176" y="3533618"/>
            <a:ext cx="448293" cy="42776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36" name="直角三角形 17"/>
          <p:cNvSpPr/>
          <p:nvPr>
            <p:custDataLst>
              <p:tags r:id="rId4"/>
            </p:custDataLst>
          </p:nvPr>
        </p:nvSpPr>
        <p:spPr>
          <a:xfrm>
            <a:off x="2861569" y="3534135"/>
            <a:ext cx="67543" cy="112571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38" name="文本框 27"/>
          <p:cNvSpPr txBox="1"/>
          <p:nvPr>
            <p:custDataLst>
              <p:tags r:id="rId5"/>
            </p:custDataLst>
          </p:nvPr>
        </p:nvSpPr>
        <p:spPr>
          <a:xfrm>
            <a:off x="2890531" y="3655155"/>
            <a:ext cx="6655185" cy="61013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尽量使用现代汉语中的对应词汇和表达方式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对角圆角矩形 52"/>
          <p:cNvSpPr/>
          <p:nvPr>
            <p:custDataLst>
              <p:tags r:id="rId6"/>
            </p:custDataLst>
          </p:nvPr>
        </p:nvSpPr>
        <p:spPr>
          <a:xfrm>
            <a:off x="2413176" y="1592132"/>
            <a:ext cx="7365769" cy="62082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42" name="对角圆角矩形 53"/>
          <p:cNvSpPr/>
          <p:nvPr>
            <p:custDataLst>
              <p:tags r:id="rId7"/>
            </p:custDataLst>
          </p:nvPr>
        </p:nvSpPr>
        <p:spPr>
          <a:xfrm>
            <a:off x="2413176" y="1478870"/>
            <a:ext cx="448293" cy="42776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44" name="直角三角形 54"/>
          <p:cNvSpPr/>
          <p:nvPr>
            <p:custDataLst>
              <p:tags r:id="rId8"/>
            </p:custDataLst>
          </p:nvPr>
        </p:nvSpPr>
        <p:spPr>
          <a:xfrm>
            <a:off x="2861569" y="1479387"/>
            <a:ext cx="67543" cy="112571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46" name="文本框 56"/>
          <p:cNvSpPr txBox="1"/>
          <p:nvPr>
            <p:custDataLst>
              <p:tags r:id="rId9"/>
            </p:custDataLst>
          </p:nvPr>
        </p:nvSpPr>
        <p:spPr>
          <a:xfrm>
            <a:off x="2890531" y="1594718"/>
            <a:ext cx="6655185" cy="61013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翻译时尽量保持原文的句式和结构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对角圆角矩形 5"/>
          <p:cNvSpPr/>
          <p:nvPr>
            <p:custDataLst>
              <p:tags r:id="rId10"/>
            </p:custDataLst>
          </p:nvPr>
        </p:nvSpPr>
        <p:spPr>
          <a:xfrm>
            <a:off x="2413176" y="2619247"/>
            <a:ext cx="7365769" cy="62082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50" name="对角圆角矩形 6"/>
          <p:cNvSpPr/>
          <p:nvPr>
            <p:custDataLst>
              <p:tags r:id="rId11"/>
            </p:custDataLst>
          </p:nvPr>
        </p:nvSpPr>
        <p:spPr>
          <a:xfrm>
            <a:off x="2413176" y="2505985"/>
            <a:ext cx="448293" cy="42776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52" name="直角三角形 7"/>
          <p:cNvSpPr/>
          <p:nvPr>
            <p:custDataLst>
              <p:tags r:id="rId12"/>
            </p:custDataLst>
          </p:nvPr>
        </p:nvSpPr>
        <p:spPr>
          <a:xfrm>
            <a:off x="2861569" y="2507020"/>
            <a:ext cx="67543" cy="112571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54" name="文本框 8"/>
          <p:cNvSpPr txBox="1"/>
          <p:nvPr>
            <p:custDataLst>
              <p:tags r:id="rId13"/>
            </p:custDataLst>
          </p:nvPr>
        </p:nvSpPr>
        <p:spPr>
          <a:xfrm>
            <a:off x="2890531" y="2628039"/>
            <a:ext cx="6655185" cy="61013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注意原文中的修辞手法和表达方式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对角圆角矩形 9"/>
          <p:cNvSpPr/>
          <p:nvPr>
            <p:custDataLst>
              <p:tags r:id="rId14"/>
            </p:custDataLst>
          </p:nvPr>
        </p:nvSpPr>
        <p:spPr>
          <a:xfrm>
            <a:off x="2413176" y="4673996"/>
            <a:ext cx="7365769" cy="62082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58" name="对角圆角矩形 10"/>
          <p:cNvSpPr/>
          <p:nvPr>
            <p:custDataLst>
              <p:tags r:id="rId15"/>
            </p:custDataLst>
          </p:nvPr>
        </p:nvSpPr>
        <p:spPr>
          <a:xfrm>
            <a:off x="2413176" y="4560734"/>
            <a:ext cx="448293" cy="42776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60" name="直角三角形 11"/>
          <p:cNvSpPr/>
          <p:nvPr>
            <p:custDataLst>
              <p:tags r:id="rId16"/>
            </p:custDataLst>
          </p:nvPr>
        </p:nvSpPr>
        <p:spPr>
          <a:xfrm>
            <a:off x="2861569" y="4561251"/>
            <a:ext cx="67543" cy="112571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62" name="文本框 12"/>
          <p:cNvSpPr txBox="1"/>
          <p:nvPr>
            <p:custDataLst>
              <p:tags r:id="rId17"/>
            </p:custDataLst>
          </p:nvPr>
        </p:nvSpPr>
        <p:spPr>
          <a:xfrm>
            <a:off x="2890531" y="4682270"/>
            <a:ext cx="6655185" cy="61013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避免过度翻译，保持原文的简洁和流畅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9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准确传达原文意义</a:t>
            </a:r>
            <a:endParaRPr lang="zh-CN" altLang="en-US"/>
          </a:p>
        </p:txBody>
      </p:sp>
      <p:sp>
        <p:nvSpPr>
          <p:cNvPr id="1048994" name="矩形 31"/>
          <p:cNvSpPr/>
          <p:nvPr>
            <p:custDataLst>
              <p:tags r:id="rId2"/>
            </p:custDataLst>
          </p:nvPr>
        </p:nvSpPr>
        <p:spPr>
          <a:xfrm>
            <a:off x="3357485" y="1478870"/>
            <a:ext cx="5477834" cy="844724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理解原文：理解古文的字义、词义、句义和篇章结构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矩形 4"/>
          <p:cNvSpPr/>
          <p:nvPr>
            <p:custDataLst>
              <p:tags r:id="rId3"/>
            </p:custDataLst>
          </p:nvPr>
        </p:nvSpPr>
        <p:spPr>
          <a:xfrm>
            <a:off x="3357485" y="2469208"/>
            <a:ext cx="5477834" cy="844724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翻译技巧：直译、意译、音译、形译等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矩形 5"/>
          <p:cNvSpPr/>
          <p:nvPr>
            <p:custDataLst>
              <p:tags r:id="rId4"/>
            </p:custDataLst>
          </p:nvPr>
        </p:nvSpPr>
        <p:spPr>
          <a:xfrm>
            <a:off x="3357485" y="3459547"/>
            <a:ext cx="5477834" cy="844724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保持原文风格：尊重原文的文体、语言风格和修辞手法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矩形 7"/>
          <p:cNvSpPr/>
          <p:nvPr>
            <p:custDataLst>
              <p:tags r:id="rId5"/>
            </p:custDataLst>
          </p:nvPr>
        </p:nvSpPr>
        <p:spPr>
          <a:xfrm>
            <a:off x="3357485" y="4449885"/>
            <a:ext cx="5477834" cy="844724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参考注释：参考古文注释和翻译，提高翻译准确性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符合现代语言习惯</a:t>
            </a:r>
            <a:endParaRPr lang="zh-CN" altLang="en-US"/>
          </a:p>
        </p:txBody>
      </p:sp>
      <p:sp>
        <p:nvSpPr>
          <p:cNvPr id="1049032" name="矩形 3"/>
          <p:cNvSpPr/>
          <p:nvPr>
            <p:custDataLst>
              <p:tags r:id="rId2"/>
            </p:custDataLst>
          </p:nvPr>
        </p:nvSpPr>
        <p:spPr>
          <a:xfrm>
            <a:off x="2503219" y="1478870"/>
            <a:ext cx="7609129" cy="836602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4" name="矩形 13"/>
          <p:cNvSpPr/>
          <p:nvPr>
            <p:custDataLst>
              <p:tags r:id="rId3"/>
            </p:custDataLst>
          </p:nvPr>
        </p:nvSpPr>
        <p:spPr>
          <a:xfrm>
            <a:off x="2079700" y="1478870"/>
            <a:ext cx="206357" cy="836602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6" name="文本框 4"/>
          <p:cNvSpPr txBox="1"/>
          <p:nvPr>
            <p:custDataLst>
              <p:tags r:id="rId4"/>
            </p:custDataLst>
          </p:nvPr>
        </p:nvSpPr>
        <p:spPr>
          <a:xfrm>
            <a:off x="2721087" y="1551153"/>
            <a:ext cx="7280597" cy="6920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保持原文的意思和风格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39"/>
          <p:cNvSpPr/>
          <p:nvPr>
            <p:custDataLst>
              <p:tags r:id="rId5"/>
            </p:custDataLst>
          </p:nvPr>
        </p:nvSpPr>
        <p:spPr>
          <a:xfrm>
            <a:off x="2503219" y="2472001"/>
            <a:ext cx="7609129" cy="836602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0" name="矩形 5"/>
          <p:cNvSpPr/>
          <p:nvPr>
            <p:custDataLst>
              <p:tags r:id="rId6"/>
            </p:custDataLst>
          </p:nvPr>
        </p:nvSpPr>
        <p:spPr>
          <a:xfrm>
            <a:off x="2079700" y="2472001"/>
            <a:ext cx="206357" cy="836602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2" name="文本框 41"/>
          <p:cNvSpPr txBox="1"/>
          <p:nvPr>
            <p:custDataLst>
              <p:tags r:id="rId7"/>
            </p:custDataLst>
          </p:nvPr>
        </p:nvSpPr>
        <p:spPr>
          <a:xfrm>
            <a:off x="2721087" y="2544284"/>
            <a:ext cx="7280597" cy="6920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避免使用过于生僻的词汇和表达方式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12"/>
          <p:cNvSpPr/>
          <p:nvPr>
            <p:custDataLst>
              <p:tags r:id="rId8"/>
            </p:custDataLst>
          </p:nvPr>
        </p:nvSpPr>
        <p:spPr>
          <a:xfrm>
            <a:off x="2503219" y="3465131"/>
            <a:ext cx="7609129" cy="836602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6" name="矩形 17"/>
          <p:cNvSpPr/>
          <p:nvPr>
            <p:custDataLst>
              <p:tags r:id="rId9"/>
            </p:custDataLst>
          </p:nvPr>
        </p:nvSpPr>
        <p:spPr>
          <a:xfrm>
            <a:off x="2079700" y="3465131"/>
            <a:ext cx="206357" cy="836602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8" name="文本框 19"/>
          <p:cNvSpPr txBox="1"/>
          <p:nvPr>
            <p:custDataLst>
              <p:tags r:id="rId10"/>
            </p:custDataLst>
          </p:nvPr>
        </p:nvSpPr>
        <p:spPr>
          <a:xfrm>
            <a:off x="2721087" y="3537414"/>
            <a:ext cx="7280597" cy="6920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尽量使用现代汉语中的常用词汇和表达方式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矩形 49"/>
          <p:cNvSpPr/>
          <p:nvPr>
            <p:custDataLst>
              <p:tags r:id="rId11"/>
            </p:custDataLst>
          </p:nvPr>
        </p:nvSpPr>
        <p:spPr>
          <a:xfrm>
            <a:off x="2503219" y="4457753"/>
            <a:ext cx="7609129" cy="836602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2" name="矩形 26"/>
          <p:cNvSpPr/>
          <p:nvPr>
            <p:custDataLst>
              <p:tags r:id="rId12"/>
            </p:custDataLst>
          </p:nvPr>
        </p:nvSpPr>
        <p:spPr>
          <a:xfrm>
            <a:off x="2079700" y="4457753"/>
            <a:ext cx="206357" cy="836602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4" name="文本框 27"/>
          <p:cNvSpPr txBox="1"/>
          <p:nvPr>
            <p:custDataLst>
              <p:tags r:id="rId13"/>
            </p:custDataLst>
          </p:nvPr>
        </p:nvSpPr>
        <p:spPr>
          <a:xfrm>
            <a:off x="2721087" y="4530036"/>
            <a:ext cx="7280597" cy="6920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注意句子结构和语法的规范和正确性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8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古文翻译实践</a:t>
            </a:r>
            <a:endParaRPr lang="zh-CN" altLang="en-US"/>
          </a:p>
        </p:txBody>
      </p:sp>
      <p:sp>
        <p:nvSpPr>
          <p:cNvPr id="1049086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9088" name="节编号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翻译实例分析</a:t>
            </a:r>
            <a:endParaRPr lang="zh-CN" altLang="en-US"/>
          </a:p>
        </p:txBody>
      </p:sp>
      <p:sp>
        <p:nvSpPr>
          <p:cNvPr id="1049124" name="矩形 3"/>
          <p:cNvSpPr/>
          <p:nvPr>
            <p:custDataLst>
              <p:tags r:id="rId2"/>
            </p:custDataLst>
          </p:nvPr>
        </p:nvSpPr>
        <p:spPr>
          <a:xfrm>
            <a:off x="2503219" y="1478870"/>
            <a:ext cx="7609129" cy="836602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6" name="矩形 13"/>
          <p:cNvSpPr/>
          <p:nvPr>
            <p:custDataLst>
              <p:tags r:id="rId3"/>
            </p:custDataLst>
          </p:nvPr>
        </p:nvSpPr>
        <p:spPr>
          <a:xfrm>
            <a:off x="2079700" y="1478870"/>
            <a:ext cx="206357" cy="836602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8" name="文本框 4"/>
          <p:cNvSpPr txBox="1"/>
          <p:nvPr>
            <p:custDataLst>
              <p:tags r:id="rId4"/>
            </p:custDataLst>
          </p:nvPr>
        </p:nvSpPr>
        <p:spPr>
          <a:xfrm>
            <a:off x="2721087" y="1551153"/>
            <a:ext cx="7280597" cy="6920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原文：“吾生也有涯，而知也无涯。以有涯随无涯，殆已！”</a:t>
            </a:r>
            <a:endParaRPr lang="zh-CN" altLang="en-US" sz="14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39"/>
          <p:cNvSpPr/>
          <p:nvPr>
            <p:custDataLst>
              <p:tags r:id="rId5"/>
            </p:custDataLst>
          </p:nvPr>
        </p:nvSpPr>
        <p:spPr>
          <a:xfrm>
            <a:off x="2503219" y="2472001"/>
            <a:ext cx="7609129" cy="836602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2" name="矩形 5"/>
          <p:cNvSpPr/>
          <p:nvPr>
            <p:custDataLst>
              <p:tags r:id="rId6"/>
            </p:custDataLst>
          </p:nvPr>
        </p:nvSpPr>
        <p:spPr>
          <a:xfrm>
            <a:off x="2079700" y="2472001"/>
            <a:ext cx="206357" cy="836602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4" name="文本框 41"/>
          <p:cNvSpPr txBox="1"/>
          <p:nvPr>
            <p:custDataLst>
              <p:tags r:id="rId7"/>
            </p:custDataLst>
          </p:nvPr>
        </p:nvSpPr>
        <p:spPr>
          <a:xfrm>
            <a:off x="2721087" y="2544284"/>
            <a:ext cx="7280597" cy="6920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翻译：“人生是有限的，而知识是无穷的。用有限的人生去追求无穷的知识，是徒劳的！”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12"/>
          <p:cNvSpPr/>
          <p:nvPr>
            <p:custDataLst>
              <p:tags r:id="rId8"/>
            </p:custDataLst>
          </p:nvPr>
        </p:nvSpPr>
        <p:spPr>
          <a:xfrm>
            <a:off x="2503219" y="3465131"/>
            <a:ext cx="7609129" cy="836602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8" name="矩形 17"/>
          <p:cNvSpPr/>
          <p:nvPr>
            <p:custDataLst>
              <p:tags r:id="rId9"/>
            </p:custDataLst>
          </p:nvPr>
        </p:nvSpPr>
        <p:spPr>
          <a:xfrm>
            <a:off x="2079700" y="3465131"/>
            <a:ext cx="206357" cy="836602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0" name="文本框 19"/>
          <p:cNvSpPr txBox="1"/>
          <p:nvPr>
            <p:custDataLst>
              <p:tags r:id="rId10"/>
            </p:custDataLst>
          </p:nvPr>
        </p:nvSpPr>
        <p:spPr>
          <a:xfrm>
            <a:off x="2721087" y="3537414"/>
            <a:ext cx="7280597" cy="6920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技巧：保持原文的意思和风格，尽量使用现代汉语表达</a:t>
            </a:r>
            <a:endParaRPr lang="zh-CN" altLang="en-US" sz="14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49"/>
          <p:cNvSpPr/>
          <p:nvPr>
            <p:custDataLst>
              <p:tags r:id="rId11"/>
            </p:custDataLst>
          </p:nvPr>
        </p:nvSpPr>
        <p:spPr>
          <a:xfrm>
            <a:off x="2503219" y="4457753"/>
            <a:ext cx="7609129" cy="836602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4" name="矩形 26"/>
          <p:cNvSpPr/>
          <p:nvPr>
            <p:custDataLst>
              <p:tags r:id="rId12"/>
            </p:custDataLst>
          </p:nvPr>
        </p:nvSpPr>
        <p:spPr>
          <a:xfrm>
            <a:off x="2079700" y="4457753"/>
            <a:ext cx="206357" cy="836602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6" name="文本框 27"/>
          <p:cNvSpPr txBox="1"/>
          <p:nvPr>
            <p:custDataLst>
              <p:tags r:id="rId13"/>
            </p:custDataLst>
          </p:nvPr>
        </p:nvSpPr>
        <p:spPr>
          <a:xfrm>
            <a:off x="2721087" y="4530036"/>
            <a:ext cx="7280597" cy="6920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难点：理解古文中的词义和语法，准确传达原文的意思</a:t>
            </a:r>
            <a:endParaRPr lang="zh-CN" altLang="en-US" sz="14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7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常见古文句式翻译</a:t>
            </a:r>
            <a:endParaRPr lang="zh-CN" altLang="en-US"/>
          </a:p>
        </p:txBody>
      </p:sp>
      <p:sp>
        <p:nvSpPr>
          <p:cNvPr id="1049178" name="对角圆角矩形 52"/>
          <p:cNvSpPr/>
          <p:nvPr>
            <p:custDataLst>
              <p:tags r:id="rId2"/>
            </p:custDataLst>
          </p:nvPr>
        </p:nvSpPr>
        <p:spPr>
          <a:xfrm>
            <a:off x="1816108" y="1582416"/>
            <a:ext cx="4099484" cy="998464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0" name="对角圆角矩形 53"/>
          <p:cNvSpPr/>
          <p:nvPr>
            <p:custDataLst>
              <p:tags r:id="rId3"/>
            </p:custDataLst>
          </p:nvPr>
        </p:nvSpPr>
        <p:spPr>
          <a:xfrm>
            <a:off x="1816108" y="1478870"/>
            <a:ext cx="410301" cy="39151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2" name="直角三角形 54"/>
          <p:cNvSpPr/>
          <p:nvPr>
            <p:custDataLst>
              <p:tags r:id="rId4"/>
            </p:custDataLst>
          </p:nvPr>
        </p:nvSpPr>
        <p:spPr>
          <a:xfrm>
            <a:off x="2226685" y="1479385"/>
            <a:ext cx="61818" cy="103031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4" name="文本框 56"/>
          <p:cNvSpPr txBox="1"/>
          <p:nvPr>
            <p:custDataLst>
              <p:tags r:id="rId5"/>
            </p:custDataLst>
          </p:nvPr>
        </p:nvSpPr>
        <p:spPr>
          <a:xfrm>
            <a:off x="2253473" y="1624143"/>
            <a:ext cx="3502129" cy="905486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全句翻译：将整个句子翻译成现代汉语，保持原意不变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对角圆角矩形 9"/>
          <p:cNvSpPr/>
          <p:nvPr>
            <p:custDataLst>
              <p:tags r:id="rId6"/>
            </p:custDataLst>
          </p:nvPr>
        </p:nvSpPr>
        <p:spPr>
          <a:xfrm>
            <a:off x="6276304" y="1582416"/>
            <a:ext cx="4099484" cy="998464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8" name="对角圆角矩形 10"/>
          <p:cNvSpPr/>
          <p:nvPr>
            <p:custDataLst>
              <p:tags r:id="rId7"/>
            </p:custDataLst>
          </p:nvPr>
        </p:nvSpPr>
        <p:spPr>
          <a:xfrm>
            <a:off x="6276304" y="1478870"/>
            <a:ext cx="410301" cy="39151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0" name="直角三角形 11"/>
          <p:cNvSpPr/>
          <p:nvPr>
            <p:custDataLst>
              <p:tags r:id="rId8"/>
            </p:custDataLst>
          </p:nvPr>
        </p:nvSpPr>
        <p:spPr>
          <a:xfrm>
            <a:off x="6686365" y="1479385"/>
            <a:ext cx="61818" cy="103031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2" name="文本框 12"/>
          <p:cNvSpPr txBox="1"/>
          <p:nvPr>
            <p:custDataLst>
              <p:tags r:id="rId9"/>
            </p:custDataLst>
          </p:nvPr>
        </p:nvSpPr>
        <p:spPr>
          <a:xfrm>
            <a:off x="6713153" y="1629295"/>
            <a:ext cx="3502129" cy="905486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单字翻译：将句子中的单个字翻译成现代汉语，保持原意不变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对角圆角矩形 5"/>
          <p:cNvSpPr/>
          <p:nvPr>
            <p:custDataLst>
              <p:tags r:id="rId10"/>
            </p:custDataLst>
          </p:nvPr>
        </p:nvSpPr>
        <p:spPr>
          <a:xfrm>
            <a:off x="1816108" y="2939329"/>
            <a:ext cx="4099484" cy="998464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6" name="对角圆角矩形 6"/>
          <p:cNvSpPr/>
          <p:nvPr>
            <p:custDataLst>
              <p:tags r:id="rId11"/>
            </p:custDataLst>
          </p:nvPr>
        </p:nvSpPr>
        <p:spPr>
          <a:xfrm>
            <a:off x="1816108" y="2835783"/>
            <a:ext cx="410301" cy="39151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8" name="直角三角形 7"/>
          <p:cNvSpPr/>
          <p:nvPr>
            <p:custDataLst>
              <p:tags r:id="rId12"/>
            </p:custDataLst>
          </p:nvPr>
        </p:nvSpPr>
        <p:spPr>
          <a:xfrm>
            <a:off x="2226685" y="2836298"/>
            <a:ext cx="61818" cy="103031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0" name="文本框 8"/>
          <p:cNvSpPr txBox="1"/>
          <p:nvPr>
            <p:custDataLst>
              <p:tags r:id="rId13"/>
            </p:custDataLst>
          </p:nvPr>
        </p:nvSpPr>
        <p:spPr>
          <a:xfrm>
            <a:off x="2253473" y="2986208"/>
            <a:ext cx="3502129" cy="905486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半句翻译：将句子的前半部分或后半部分翻译成现代汉语，保持原意不变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对角圆角矩形 14"/>
          <p:cNvSpPr/>
          <p:nvPr>
            <p:custDataLst>
              <p:tags r:id="rId14"/>
            </p:custDataLst>
          </p:nvPr>
        </p:nvSpPr>
        <p:spPr>
          <a:xfrm>
            <a:off x="6276304" y="2939329"/>
            <a:ext cx="4099484" cy="998464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4" name="对角圆角矩形 18"/>
          <p:cNvSpPr/>
          <p:nvPr>
            <p:custDataLst>
              <p:tags r:id="rId15"/>
            </p:custDataLst>
          </p:nvPr>
        </p:nvSpPr>
        <p:spPr>
          <a:xfrm>
            <a:off x="6276304" y="2835783"/>
            <a:ext cx="410301" cy="39151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165100" dist="25400" dir="2700000" sx="102000" sy="102000" algn="tl" rotWithShape="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6" name="直角三角形 19"/>
          <p:cNvSpPr/>
          <p:nvPr>
            <p:custDataLst>
              <p:tags r:id="rId16"/>
            </p:custDataLst>
          </p:nvPr>
        </p:nvSpPr>
        <p:spPr>
          <a:xfrm>
            <a:off x="6686365" y="2836298"/>
            <a:ext cx="61818" cy="103031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8" name="文本框 20"/>
          <p:cNvSpPr txBox="1"/>
          <p:nvPr>
            <p:custDataLst>
              <p:tags r:id="rId17"/>
            </p:custDataLst>
          </p:nvPr>
        </p:nvSpPr>
        <p:spPr>
          <a:xfrm>
            <a:off x="6713153" y="2986208"/>
            <a:ext cx="3502129" cy="905486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意译：根据句子的意思进行翻译，不拘泥于原文的字面意思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对角圆角矩形 15"/>
          <p:cNvSpPr/>
          <p:nvPr>
            <p:custDataLst>
              <p:tags r:id="rId18"/>
            </p:custDataLst>
          </p:nvPr>
        </p:nvSpPr>
        <p:spPr>
          <a:xfrm>
            <a:off x="1816108" y="4296242"/>
            <a:ext cx="4099484" cy="998464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12" name="对角圆角矩形 16"/>
          <p:cNvSpPr/>
          <p:nvPr>
            <p:custDataLst>
              <p:tags r:id="rId19"/>
            </p:custDataLst>
          </p:nvPr>
        </p:nvSpPr>
        <p:spPr>
          <a:xfrm>
            <a:off x="1816108" y="4192182"/>
            <a:ext cx="410301" cy="39151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14" name="直角三角形 17"/>
          <p:cNvSpPr/>
          <p:nvPr>
            <p:custDataLst>
              <p:tags r:id="rId20"/>
            </p:custDataLst>
          </p:nvPr>
        </p:nvSpPr>
        <p:spPr>
          <a:xfrm>
            <a:off x="2226685" y="4189091"/>
            <a:ext cx="61818" cy="103031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16" name="文本框 27"/>
          <p:cNvSpPr txBox="1"/>
          <p:nvPr>
            <p:custDataLst>
              <p:tags r:id="rId21"/>
            </p:custDataLst>
          </p:nvPr>
        </p:nvSpPr>
        <p:spPr>
          <a:xfrm>
            <a:off x="2253473" y="4343121"/>
            <a:ext cx="3502129" cy="905486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词组翻译：将句子中的词组翻译成现代汉语，保持原意不变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对角圆角矩形 22"/>
          <p:cNvSpPr/>
          <p:nvPr>
            <p:custDataLst>
              <p:tags r:id="rId22"/>
            </p:custDataLst>
          </p:nvPr>
        </p:nvSpPr>
        <p:spPr>
          <a:xfrm>
            <a:off x="6276304" y="4296242"/>
            <a:ext cx="4099484" cy="998464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20" name="对角圆角矩形 23"/>
          <p:cNvSpPr/>
          <p:nvPr>
            <p:custDataLst>
              <p:tags r:id="rId23"/>
            </p:custDataLst>
          </p:nvPr>
        </p:nvSpPr>
        <p:spPr>
          <a:xfrm>
            <a:off x="6276304" y="4192182"/>
            <a:ext cx="410301" cy="39151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165100" dist="25400" dir="2700000" sx="102000" sy="102000" algn="tl" rotWithShape="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22" name="直角三角形 24"/>
          <p:cNvSpPr/>
          <p:nvPr>
            <p:custDataLst>
              <p:tags r:id="rId24"/>
            </p:custDataLst>
          </p:nvPr>
        </p:nvSpPr>
        <p:spPr>
          <a:xfrm>
            <a:off x="6686365" y="4189091"/>
            <a:ext cx="61818" cy="103031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24" name="文本框 25"/>
          <p:cNvSpPr txBox="1"/>
          <p:nvPr>
            <p:custDataLst>
              <p:tags r:id="rId25"/>
            </p:custDataLst>
          </p:nvPr>
        </p:nvSpPr>
        <p:spPr>
          <a:xfrm>
            <a:off x="6713153" y="4343121"/>
            <a:ext cx="3502129" cy="905486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直译：按照原文的字面意思进行翻译，不改变原文的意思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古文修辞手法翻译</a:t>
            </a:r>
            <a:endParaRPr lang="zh-CN" altLang="en-US"/>
          </a:p>
        </p:txBody>
      </p:sp>
      <p:sp>
        <p:nvSpPr>
          <p:cNvPr id="1049256" name="矩形 5"/>
          <p:cNvSpPr/>
          <p:nvPr>
            <p:custDataLst>
              <p:tags r:id="rId2"/>
            </p:custDataLst>
          </p:nvPr>
        </p:nvSpPr>
        <p:spPr>
          <a:xfrm>
            <a:off x="838200" y="2134882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58" name="矩形 10"/>
          <p:cNvSpPr/>
          <p:nvPr>
            <p:custDataLst>
              <p:tags r:id="rId3"/>
            </p:custDataLst>
          </p:nvPr>
        </p:nvSpPr>
        <p:spPr>
          <a:xfrm>
            <a:off x="1178143" y="212938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60" name="TextBox 2"/>
          <p:cNvSpPr txBox="1"/>
          <p:nvPr>
            <p:custDataLst>
              <p:tags r:id="rId4"/>
            </p:custDataLst>
          </p:nvPr>
        </p:nvSpPr>
        <p:spPr>
          <a:xfrm>
            <a:off x="986772" y="268453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比喻：将抽象的概念转化为具体的形象，便于理解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62" name="矩形 6"/>
          <p:cNvSpPr/>
          <p:nvPr>
            <p:custDataLst>
              <p:tags r:id="rId5"/>
            </p:custDataLst>
          </p:nvPr>
        </p:nvSpPr>
        <p:spPr>
          <a:xfrm>
            <a:off x="3521057" y="2134882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64" name="矩形 11"/>
          <p:cNvSpPr/>
          <p:nvPr>
            <p:custDataLst>
              <p:tags r:id="rId6"/>
            </p:custDataLst>
          </p:nvPr>
        </p:nvSpPr>
        <p:spPr>
          <a:xfrm>
            <a:off x="3879342" y="212938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66" name="TextBox 2"/>
          <p:cNvSpPr txBox="1"/>
          <p:nvPr>
            <p:custDataLst>
              <p:tags r:id="rId7"/>
            </p:custDataLst>
          </p:nvPr>
        </p:nvSpPr>
        <p:spPr>
          <a:xfrm>
            <a:off x="3669017" y="268453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拟人：将无生命的事物赋予人的情感和性格，增加生动性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68" name="矩形 33"/>
          <p:cNvSpPr/>
          <p:nvPr>
            <p:custDataLst>
              <p:tags r:id="rId8"/>
            </p:custDataLst>
          </p:nvPr>
        </p:nvSpPr>
        <p:spPr>
          <a:xfrm>
            <a:off x="6199634" y="2134882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70" name="矩形 37"/>
          <p:cNvSpPr/>
          <p:nvPr>
            <p:custDataLst>
              <p:tags r:id="rId9"/>
            </p:custDataLst>
          </p:nvPr>
        </p:nvSpPr>
        <p:spPr>
          <a:xfrm>
            <a:off x="6539576" y="212938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72" name="TextBox 2"/>
          <p:cNvSpPr txBox="1"/>
          <p:nvPr>
            <p:custDataLst>
              <p:tags r:id="rId10"/>
            </p:custDataLst>
          </p:nvPr>
        </p:nvSpPr>
        <p:spPr>
          <a:xfrm>
            <a:off x="6348206" y="268453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排比：通过连续的句子或段落，增强语言的气势和感染力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74" name="矩形 34"/>
          <p:cNvSpPr/>
          <p:nvPr>
            <p:custDataLst>
              <p:tags r:id="rId11"/>
            </p:custDataLst>
          </p:nvPr>
        </p:nvSpPr>
        <p:spPr>
          <a:xfrm>
            <a:off x="8872708" y="2134882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76" name="矩形 38"/>
          <p:cNvSpPr/>
          <p:nvPr>
            <p:custDataLst>
              <p:tags r:id="rId12"/>
            </p:custDataLst>
          </p:nvPr>
        </p:nvSpPr>
        <p:spPr>
          <a:xfrm>
            <a:off x="9230993" y="212938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78" name="TextBox 2"/>
          <p:cNvSpPr txBox="1"/>
          <p:nvPr>
            <p:custDataLst>
              <p:tags r:id="rId13"/>
            </p:custDataLst>
          </p:nvPr>
        </p:nvSpPr>
        <p:spPr>
          <a:xfrm>
            <a:off x="9021280" y="268453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对仗：通过词语或句子的对比，突出主题和情感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https://d.book118.com/758012107046006025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"/>
  <p:tag name="KSO_WM_UNIT_SUBTYPE" val="a"/>
  <p:tag name="KSO_WM_UNIT_TYPE" val="f"/>
  <p:tag name="KSO_WM_UNIT_VALUE" val="29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7"/>
  <p:tag name="KSO_WM_UNIT_INDEX" val="7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8"/>
  <p:tag name="KSO_WM_UNIT_INDEX" val="8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UNIT_NOCLEAR" val="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9"/>
  <p:tag name="KSO_WM_UNIT_INDEX" val="9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21"/>
  <p:tag name="KSO_WM_TEMPLATE_MASTER_TYPE" val="0"/>
  <p:tag name="KSO_WM_TEMPLATE_SUBCATEGORY" val="29"/>
  <p:tag name="KSO_WM_TEMPLATE_THUMBS_INDEX" val="1、9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3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副标题"/>
  <p:tag name="KSO_WM_UNIT_TYPE" val="b"/>
  <p:tag name="KSO_WM_UNIT_VALUE" val="80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1*f*5"/>
  <p:tag name="KSO_WM_UNIT_INDEX" val="5"/>
  <p:tag name="KSO_WM_UNIT_LAYERLEVEL" val="1"/>
  <p:tag name="KSO_WM_UNIT_NOCLEAR" val="0"/>
  <p:tag name="KSO_WM_UNIT_PRESET_TEXT" val="稻壳学院"/>
  <p:tag name="KSO_WM_UNIT_SUBTYPE" val="g"/>
  <p:tag name="KSO_WM_UNIT_TYPE" val="f"/>
  <p:tag name="KSO_WM_UNIT_VALUE" val="8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1*f*4"/>
  <p:tag name="KSO_WM_UNIT_INDEX" val="4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"/>
</p:tagLst>
</file>

<file path=ppt/tags/tag100.xml><?xml version="1.0" encoding="utf-8"?>
<p:tagLst xmlns:p="http://schemas.openxmlformats.org/presentationml/2006/main">
  <p:tag name="KSO_WM_BEAUTIFY_FLAG" val="#wm#"/>
  <p:tag name="KSO_WM_SLIDE_ID" val="custom20231221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21"/>
  <p:tag name="KSO_WM_TEMPLATE_MASTER_TYPE" val="0"/>
  <p:tag name="KSO_WM_TEMPLATE_SUBCATEGORY" val="29"/>
  <p:tag name="KSO_WM_TEMPLATE_THUMBS_INDEX" val="1、9"/>
</p:tagLst>
</file>

<file path=ppt/tags/tag1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cb3d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54999999999995,&quot;width&quot;:388.35}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4*l_h_i*1_1_1"/>
  <p:tag name="KSO_WM_UNIT_INDEX" val="1_1_1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54999999999995,&quot;width&quot;:388.35}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4*l_h_i*1_1_2"/>
  <p:tag name="KSO_WM_UNIT_INDEX" val="1_1_2"/>
  <p:tag name="KSO_WM_UNIT_LAYERLEVEL" val="1_1_1"/>
  <p:tag name="KSO_WM_UNIT_PRESET_TEXT" val="01"/>
  <p:tag name="KSO_WM_UNIT_SUBTYPE" val="d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54999999999995,&quot;width&quot;:388.35}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4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54999999999995,&quot;width&quot;:388.35}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4*l_h_i*1_1_3"/>
  <p:tag name="KSO_WM_UNIT_INDEX" val="1_1_3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cb3d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54999999999995,&quot;width&quot;:388.35}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4*l_h_i*1_2_1"/>
  <p:tag name="KSO_WM_UNIT_INDEX" val="1_2_1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54999999999995,&quot;width&quot;:388.35}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4*l_h_i*1_2_2"/>
  <p:tag name="KSO_WM_UNIT_INDEX" val="1_2_2"/>
  <p:tag name="KSO_WM_UNIT_LAYERLEVEL" val="1_1_1"/>
  <p:tag name="KSO_WM_UNIT_PRESET_TEXT" val="02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54999999999995,&quot;width&quot;:388.35}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4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54999999999995,&quot;width&quot;:388.35}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4*l_h_i*1_2_3"/>
  <p:tag name="KSO_WM_UNIT_INDEX" val="1_2_3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cb3d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54999999999995,&quot;width&quot;:388.35}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4*l_h_i*1_3_1"/>
  <p:tag name="KSO_WM_UNIT_INDEX" val="1_3_1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54999999999995,&quot;width&quot;:388.35}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4*l_h_i*1_3_2"/>
  <p:tag name="KSO_WM_UNIT_INDEX" val="1_3_2"/>
  <p:tag name="KSO_WM_UNIT_LAYERLEVEL" val="1_1_1"/>
  <p:tag name="KSO_WM_UNIT_PRESET_TEXT" val="03"/>
  <p:tag name="KSO_WM_UNIT_SUBTYPE" val="d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54999999999995,&quot;width&quot;:388.35}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4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54999999999995,&quot;width&quot;:388.35}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4*l_h_i*1_3_3"/>
  <p:tag name="KSO_WM_UNIT_INDEX" val="1_3_3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cb3d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54999999999995,&quot;width&quot;:388.35}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4*l_h_i*1_4_1"/>
  <p:tag name="KSO_WM_UNIT_INDEX" val="1_4_1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54999999999995,&quot;width&quot;:388.35}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4*l_h_i*1_4_2"/>
  <p:tag name="KSO_WM_UNIT_INDEX" val="1_4_2"/>
  <p:tag name="KSO_WM_UNIT_LAYERLEVEL" val="1_1_1"/>
  <p:tag name="KSO_WM_UNIT_PRESET_TEXT" val="04"/>
  <p:tag name="KSO_WM_UNIT_SUBTYPE" val="d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54999999999995,&quot;width&quot;:388.35}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4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54999999999995,&quot;width&quot;:388.35}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4*l_h_i*1_4_3"/>
  <p:tag name="KSO_WM_UNIT_INDEX" val="1_4_3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21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21"/>
  <p:tag name="KSO_WM_TEMPLATE_MASTER_TYPE" val="0"/>
  <p:tag name="KSO_WM_TEMPLATE_SUBCATEGORY" val="29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1"/>
  <p:tag name="KSO_WM_UNIT_COMPATIBLE" val="1"/>
  <p:tag name="KSO_WM_UNIT_DIAGRAM_ISNUMVISUAL" val="0"/>
  <p:tag name="KSO_WM_UNIT_DIAGRAM_ISREFERUNIT" val="0"/>
  <p:tag name="KSO_WM_UNIT_HIGHLIGHT" val="0"/>
  <p:tag name="KSO_WM_UNIT_ID" val="custom20231221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22.xml><?xml version="1.0" encoding="utf-8"?>
<p:tagLst xmlns:p="http://schemas.openxmlformats.org/presentationml/2006/main">
  <p:tag name="KSO_WM_BEAUTIFY_FLAG" val="#wm#"/>
  <p:tag name="KSO_WM_SLIDE_ID" val="custom20231221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21"/>
  <p:tag name="KSO_WM_TEMPLATE_MASTER_TYPE" val="0"/>
  <p:tag name="KSO_WM_TEMPLATE_SUBCATEGORY" val="29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1"/>
  <p:tag name="KSO_WM_UNIT_COMPATIBLE" val="1"/>
  <p:tag name="KSO_WM_UNIT_DIAGRAM_ISNUMVISUAL" val="0"/>
  <p:tag name="KSO_WM_UNIT_DIAGRAM_ISREFERUNIT" val="0"/>
  <p:tag name="KSO_WM_UNIT_HIGHLIGHT" val="0"/>
  <p:tag name="KSO_WM_UNIT_ID" val="custom20231221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62.xml><?xml version="1.0" encoding="utf-8"?>
<p:tagLst xmlns:p="http://schemas.openxmlformats.org/presentationml/2006/main">
  <p:tag name="KSO_WM_BEAUTIFY_FLAG" val="#wm#"/>
  <p:tag name="KSO_WM_SLIDE_ID" val="custom20231221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21"/>
  <p:tag name="KSO_WM_TEMPLATE_MASTER_TYPE" val="0"/>
  <p:tag name="KSO_WM_TEMPLATE_SUBCATEGORY" val="29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1_2"/>
  <p:tag name="KSO_WM_UNIT_INDEX" val="1_1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5*l_h_i*1_1_3"/>
  <p:tag name="KSO_WM_UNIT_INDEX" val="1_1_3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5*l_h_i*1_1_1"/>
  <p:tag name="KSO_WM_UNIT_INDEX" val="1_1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4_2"/>
  <p:tag name="KSO_WM_UNIT_INDEX" val="1_4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5*l_h_i*1_4_3"/>
  <p:tag name="KSO_WM_UNIT_INDEX" val="1_4_3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5*l_h_i*1_4_1"/>
  <p:tag name="KSO_WM_UNIT_INDEX" val="1_4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2_2"/>
  <p:tag name="KSO_WM_UNIT_INDEX" val="1_2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5*l_h_i*1_2_3"/>
  <p:tag name="KSO_WM_UNIT_INDEX" val="1_2_3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5*l_h_i*1_2_1"/>
  <p:tag name="KSO_WM_UNIT_INDEX" val="1_2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5_2"/>
  <p:tag name="KSO_WM_UNIT_INDEX" val="1_5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5*l_h_i*1_5_3"/>
  <p:tag name="KSO_WM_UNIT_INDEX" val="1_5_3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5*l_h_i*1_5_1"/>
  <p:tag name="KSO_WM_UNIT_INDEX" val="1_5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5_1"/>
  <p:tag name="KSO_WM_UNIT_INDEX" val="1_5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3_2"/>
  <p:tag name="KSO_WM_UNIT_INDEX" val="1_3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5*l_h_i*1_3_3"/>
  <p:tag name="KSO_WM_UNIT_INDEX" val="1_3_3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5*l_h_i*1_3_1"/>
  <p:tag name="KSO_WM_UNIT_INDEX" val="1_3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6_2"/>
  <p:tag name="KSO_WM_UNIT_INDEX" val="1_6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01_5*l_h_i*1_6_3"/>
  <p:tag name="KSO_WM_UNIT_INDEX" val="1_6_3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01_5*l_h_i*1_6_1"/>
  <p:tag name="KSO_WM_UNIT_INDEX" val="1_6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6_1"/>
  <p:tag name="KSO_WM_UNIT_INDEX" val="1_6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1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75">
      <a:dk1>
        <a:srgbClr val="000000"/>
      </a:dk1>
      <a:lt1>
        <a:srgbClr val="FFFFFF"/>
      </a:lt1>
      <a:dk2>
        <a:srgbClr val="39090E"/>
      </a:dk2>
      <a:lt2>
        <a:srgbClr val="FFEBEB"/>
      </a:lt2>
      <a:accent1>
        <a:srgbClr val="D51A2D"/>
      </a:accent1>
      <a:accent2>
        <a:srgbClr val="E5297A"/>
      </a:accent2>
      <a:accent3>
        <a:srgbClr val="B13AE0"/>
      </a:accent3>
      <a:accent4>
        <a:srgbClr val="EDAA23"/>
      </a:accent4>
      <a:accent5>
        <a:srgbClr val="EC7A24"/>
      </a:accent5>
      <a:accent6>
        <a:srgbClr val="FFCB3D"/>
      </a:accent6>
      <a:hlink>
        <a:srgbClr val="304FFE"/>
      </a:hlink>
      <a:folHlink>
        <a:srgbClr val="492067"/>
      </a:folHlink>
    </a:clrScheme>
    <a:fontScheme name="自定义 19">
      <a:majorFont>
        <a:latin typeface="汉仪北魏写经W"/>
        <a:ea typeface="汉仪北魏写经W"/>
        <a:cs typeface="Arial"/>
      </a:majorFont>
      <a:minorFont>
        <a:latin typeface="楷体"/>
        <a:ea typeface="楷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0">
      <vt:lpstr>Arial</vt:lpstr>
      <vt:lpstr>Calibri</vt:lpstr>
      <vt:lpstr>汉仪北魏写经W</vt:lpstr>
      <vt:lpstr>楷体</vt:lpstr>
      <vt:lpstr>汉仪楷体简</vt:lpstr>
      <vt:lpstr>Wingdings</vt:lpstr>
      <vt:lpstr>微软雅黑</vt:lpstr>
      <vt:lpstr>Office Theme</vt:lpstr>
      <vt:lpstr>古文翻译技巧及实践</vt:lpstr>
      <vt:lpstr>目录</vt:lpstr>
      <vt:lpstr>古文翻译技巧</vt:lpstr>
      <vt:lpstr>理解原文含义</vt:lpstr>
      <vt:lpstr>保持原文风格</vt:lpstr>
      <vt:lpstr>准确传达原文意义</vt:lpstr>
      <vt:lpstr>符合现代语言习惯</vt:lpstr>
      <vt:lpstr>古文翻译实践</vt:lpstr>
      <vt:lpstr>翻译实例分析</vt:lpstr>
      <vt:lpstr>常见古文句式翻译</vt:lpstr>
      <vt:lpstr>古文修辞手法翻译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2024-09-01T22:26:59.284</cp:lastPrinted>
  <dcterms:created xsi:type="dcterms:W3CDTF">2024-09-01T14:26:59Z</dcterms:created>
  <dcterms:modified xsi:type="dcterms:W3CDTF">2024-09-01T14:27:01Z</dcterms:modified>
</cp:coreProperties>
</file>