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B5398B-FC52-467E-8AE3-03A1C64A6C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BFD75A-6EE9-4598-B4F6-7DABD40329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A5C974-DF83-4145-80D5-305EC32A89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790711D-E5B5-40D2-BE85-AEB3A34FC2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B5BDA25-8EC6-4FF4-A9A0-C2B244644F3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4A72C69-4575-44E7-8E09-9DB62838582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924F66E-3E03-467D-AF89-0788C91DADE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90AEB7-9153-47E3-8B41-00AA78B2D3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C3F929-E898-4082-9F15-F87B5494DD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2E5B19-554C-477C-B81F-80A09DC866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A31D34-521C-4959-8F54-D391877ABB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801214314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提高钢结构厂房安装效率的方法探讨</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钢构厂房安装现状分析
 提高安装效率的必要性和意义
 基于BIM技术的安装方案设计
 模块化与集成化安装方法
 增强型脚手架的应用
 吊装设备的选用与优化
 安装工位的科学布局
 人员培训与安全管理</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钢构厂房安装现状分析</a:t>
            </a:r>
          </a:p>
        </p:txBody>
      </p:sp>
      <p:sp>
        <p:nvSpPr>
          <p:cNvPr id="3" name="Subtitle 2"/>
          <p:cNvSpPr>
            <a:spLocks noGrp="1"/>
          </p:cNvSpPr>
          <p:nvPr>
            <p:ph type="subTitle" idx="1"/>
          </p:nvPr>
        </p:nvSpPr>
        <p:spPr/>
        <p:txBody>
          <a:bodyPr/>
          <a:lstStyle/>
          <a:p>
            <a:r>
              <a:t>提高钢结构厂房安装效率的方法探讨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钢构厂房安装现状分析</a:t>
            </a:r>
          </a:p>
        </p:txBody>
      </p:sp>
      <p:sp>
        <p:nvSpPr>
          <p:cNvPr id="3" name="Text Placeholder 2"/>
          <p:cNvSpPr>
            <a:spLocks noGrp="1"/>
          </p:cNvSpPr>
          <p:nvPr>
            <p:ph type="body" idx="1"/>
          </p:nvPr>
        </p:nvSpPr>
        <p:spPr/>
        <p:txBody>
          <a:bodyPr/>
          <a:lstStyle/>
          <a:p>
            <a:r>
              <a:t>钢结构厂房安装的现状分析</a:t>
            </a:r>
          </a:p>
        </p:txBody>
      </p:sp>
      <p:sp>
        <p:nvSpPr>
          <p:cNvPr id="4" name="Content Placeholder 3"/>
          <p:cNvSpPr>
            <a:spLocks noGrp="1"/>
          </p:cNvSpPr>
          <p:nvPr>
            <p:ph sz="half" idx="2"/>
          </p:nvPr>
        </p:nvSpPr>
        <p:spPr/>
        <p:txBody>
          <a:bodyPr/>
          <a:lstStyle/>
          <a:p>
            <a:r>
              <a:t>1.钢结构厂房的特点：钢结构厂房具有重量轻、强度高、抗震性能好、施工速度快等优点，被广泛应用于各类工业建筑中。</a:t>
            </a:r>
          </a:p>
          <a:p>
            <a:r>
              <a:t>2.现状分析：当前，我国钢结构厂房安装施工中还存在一些不足之处，如安装效率较低、施工质量参差不齐、安全管理意识不强等，这些问题都制约了钢结构厂房安装行业的发展。</a:t>
            </a:r>
          </a:p>
          <a:p>
            <a:r>
              <a:t>3.改进的必要性：随着我国工业化的不断推进，钢结构厂房的安装需求日益增长，提高安装效率和质量已经成为行业发展的关键。</a:t>
            </a:r>
          </a:p>
          <a:p/>
        </p:txBody>
      </p:sp>
      <p:sp>
        <p:nvSpPr>
          <p:cNvPr id="5" name="Text Placeholder 4"/>
          <p:cNvSpPr>
            <a:spLocks noGrp="1"/>
          </p:cNvSpPr>
          <p:nvPr>
            <p:ph type="body" idx="3"/>
          </p:nvPr>
        </p:nvSpPr>
        <p:spPr/>
        <p:txBody>
          <a:bodyPr/>
          <a:lstStyle/>
          <a:p>
            <a:r>
              <a:t>提高钢结构厂房安装效率的方法探讨</a:t>
            </a:r>
          </a:p>
        </p:txBody>
      </p:sp>
      <p:sp>
        <p:nvSpPr>
          <p:cNvPr id="6" name="Content Placeholder 5"/>
          <p:cNvSpPr>
            <a:spLocks noGrp="1"/>
          </p:cNvSpPr>
          <p:nvPr>
            <p:ph sz="half" idx="4"/>
          </p:nvPr>
        </p:nvSpPr>
        <p:spPr/>
        <p:txBody>
          <a:bodyPr/>
          <a:lstStyle/>
          <a:p>
            <a:r>
              <a:t>1.优化设计：通过合理的结构设计，可以降低钢结构厂房的安装难度，提高安装效率。例如，采用模块化设计，可以减少现场焊接工作量，提高安装速度。</a:t>
            </a:r>
          </a:p>
          <a:p>
            <a:r>
              <a:t>2.采用先进的安装技术：运用现代化的安装设备和技术，可以显著提高钢结构厂房的安装效率。例如，采用吊车安装法，可以减少人力投入，提高施工安全性。</a:t>
            </a:r>
          </a:p>
          <a:p>
            <a:r>
              <a:t>3.加强安全管理：确保安全是提高安装效率的前提。通过加强安全培训、制定安全操作规程、落实安全责任等措施，可以有效提高钢结构厂房的安装安全性。</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钢构厂房安装现状分析</a:t>
            </a:r>
          </a:p>
        </p:txBody>
      </p:sp>
      <p:sp>
        <p:nvSpPr>
          <p:cNvPr id="3" name="Text Placeholder 2"/>
          <p:cNvSpPr>
            <a:spLocks noGrp="1"/>
          </p:cNvSpPr>
          <p:nvPr>
            <p:ph type="body" idx="1"/>
          </p:nvPr>
        </p:nvSpPr>
        <p:spPr/>
        <p:txBody>
          <a:bodyPr/>
          <a:lstStyle/>
          <a:p>
            <a:r>
              <a:t>钢结构厂房安装质量的控制</a:t>
            </a:r>
          </a:p>
        </p:txBody>
      </p:sp>
      <p:sp>
        <p:nvSpPr>
          <p:cNvPr id="4" name="Content Placeholder 3"/>
          <p:cNvSpPr>
            <a:spLocks noGrp="1"/>
          </p:cNvSpPr>
          <p:nvPr>
            <p:ph sz="half" idx="2"/>
          </p:nvPr>
        </p:nvSpPr>
        <p:spPr/>
        <p:txBody>
          <a:bodyPr/>
          <a:lstStyle/>
          <a:p>
            <a:r>
              <a:t>1.材料质量控制：钢结构厂房的安装质量与原材料的质量密切相关。因此，要加强对原材料的质量控制，确保钢材等原材料的质量符合设计和规范要求。</a:t>
            </a:r>
          </a:p>
          <a:p>
            <a:r>
              <a:t>2.施工过程控制：在钢结构厂房的安装过程中，要加强对各道工序的质量控制，确保安装质量符合要求。例如，焊接质量的控制，可以通过定期进行焊接质量检测，确保焊接质量符合标准。</a:t>
            </a:r>
          </a:p>
          <a:p>
            <a:r>
              <a:t>3.验收环节控制：在钢结构厂房安装完成后，要进行验收检查，确保安装质量符合设计和规范要求。</a:t>
            </a:r>
          </a:p>
          <a:p/>
        </p:txBody>
      </p:sp>
      <p:sp>
        <p:nvSpPr>
          <p:cNvPr id="5" name="Text Placeholder 4"/>
          <p:cNvSpPr>
            <a:spLocks noGrp="1"/>
          </p:cNvSpPr>
          <p:nvPr>
            <p:ph type="body" idx="3"/>
          </p:nvPr>
        </p:nvSpPr>
        <p:spPr/>
        <p:txBody>
          <a:bodyPr/>
          <a:lstStyle/>
          <a:p>
            <a:r>
              <a:t>钢结构厂房安装中的风险管理</a:t>
            </a:r>
          </a:p>
        </p:txBody>
      </p:sp>
      <p:sp>
        <p:nvSpPr>
          <p:cNvPr id="6" name="Content Placeholder 5"/>
          <p:cNvSpPr>
            <a:spLocks noGrp="1"/>
          </p:cNvSpPr>
          <p:nvPr>
            <p:ph sz="half" idx="4"/>
          </p:nvPr>
        </p:nvSpPr>
        <p:spPr/>
        <p:txBody>
          <a:bodyPr/>
          <a:lstStyle/>
          <a:p>
            <a:r>
              <a:t>1.风险识别：在钢结构厂房的安装过程中，要识别可能存在的各种风险，如施工安全、质量不合格等。</a:t>
            </a:r>
          </a:p>
          <a:p>
            <a:r>
              <a:t>2.风险评估：对识别出的风险进行评估，确定风险的大小和可能带来的影响。</a:t>
            </a:r>
          </a:p>
          <a:p>
            <a:r>
              <a:t>3.风险管理措施：根据风险评估的结果，制定相应的风险管理措施，如加强安全教育、制定应急预案等，以降低风险。</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钢构厂房安装现状分析</a:t>
            </a:r>
          </a:p>
        </p:txBody>
      </p:sp>
      <p:sp>
        <p:nvSpPr>
          <p:cNvPr id="3" name="Content Placeholder 2"/>
          <p:cNvSpPr>
            <a:spLocks noGrp="1"/>
          </p:cNvSpPr>
          <p:nvPr>
            <p:ph sz="half" idx="2"/>
          </p:nvPr>
        </p:nvSpPr>
        <p:spPr/>
        <p:txBody>
          <a:bodyPr/>
          <a:lstStyle/>
          <a:p>
            <a:r>
              <a:t>1.绿色环保：随着环保意识的不断提高，钢结构厂房的安装将更加注重绿色环保。例如，采用可拆卸设计，方便厂房的拆迁和再利用。</a:t>
            </a:r>
          </a:p>
          <a:p>
            <a:r>
              <a:t>2.智能化：随着科技的发展，钢结构厂房的安装将逐渐实现智能化。例如，通过智能化设备，实现钢结构厂房的安装自动化、智能化。</a:t>
            </a:r>
          </a:p>
          <a:p>
            <a:r>
              <a:t>3.标准化：钢结构厂房的安装将逐渐实现标准化，以提高安装效率和质量。例如，制定统一的钢结构厂房安装规范，确保安装的标准化。</a:t>
            </a:r>
          </a:p>
          <a:p/>
        </p:txBody>
      </p:sp>
      <p:sp>
        <p:nvSpPr>
          <p:cNvPr id="4" name="Text Placeholder 3"/>
          <p:cNvSpPr>
            <a:spLocks noGrp="1"/>
          </p:cNvSpPr>
          <p:nvPr>
            <p:ph type="body" idx="3"/>
          </p:nvPr>
        </p:nvSpPr>
        <p:spPr/>
        <p:txBody>
          <a:bodyPr/>
          <a:lstStyle/>
          <a:p>
            <a:r>
              <a:t>钢结构厂房安装的技术创新</a:t>
            </a:r>
          </a:p>
        </p:txBody>
      </p:sp>
      <p:sp>
        <p:nvSpPr>
          <p:cNvPr id="5" name="Content Placeholder 4"/>
          <p:cNvSpPr>
            <a:spLocks noGrp="1"/>
          </p:cNvSpPr>
          <p:nvPr>
            <p:ph sz="half" idx="4"/>
          </p:nvPr>
        </p:nvSpPr>
        <p:spPr/>
        <p:txBody>
          <a:bodyPr/>
          <a:lstStyle/>
          <a:p>
            <a:r>
              <a:t>1.安装技术的创新：通过研发新型的安装设备和技术，可以显著提高钢结构厂房的安装效率和质量。</a:t>
            </a:r>
          </a:p>
          <a:p>
            <a:r>
              <a:t>2.材料技术创新：通过研发新型的钢材等原材料，可以提高钢结构厂房的性能和安装效率。</a:t>
            </a:r>
          </a:p>
          <a:p>
            <a:r>
              <a:t>3.管理模式的创新：通过创新管理模式，可以提高钢结构厂房安装的效率和安全性。例如，采用信息化管理，实现钢结构厂房安装的信息共享和协同。</a:t>
            </a:r>
          </a:p>
        </p:txBody>
      </p:sp>
      <p:sp>
        <p:nvSpPr>
          <p:cNvPr id="6" name="Text Placeholder 5"/>
          <p:cNvSpPr>
            <a:spLocks noGrp="1"/>
          </p:cNvSpPr>
          <p:nvPr>
            <p:ph type="body" idx="1"/>
          </p:nvPr>
        </p:nvSpPr>
        <p:spPr/>
        <p:txBody>
          <a:bodyPr/>
          <a:lstStyle/>
          <a:p>
            <a:r>
              <a:t>钢结构厂房安装的发展趋势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提高安装效率的必要性和意义</a:t>
            </a:r>
          </a:p>
        </p:txBody>
      </p:sp>
      <p:sp>
        <p:nvSpPr>
          <p:cNvPr id="3" name="Subtitle 2"/>
          <p:cNvSpPr>
            <a:spLocks noGrp="1"/>
          </p:cNvSpPr>
          <p:nvPr>
            <p:ph type="subTitle" idx="1"/>
          </p:nvPr>
        </p:nvSpPr>
        <p:spPr/>
        <p:txBody>
          <a:bodyPr/>
          <a:lstStyle/>
          <a:p>
            <a:r>
              <a:t>提高钢结构厂房安装效率的方法探讨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提高安装效率的必要性和意义</a:t>
            </a:r>
          </a:p>
        </p:txBody>
      </p:sp>
      <p:sp>
        <p:nvSpPr>
          <p:cNvPr id="3" name="Text Placeholder 2"/>
          <p:cNvSpPr>
            <a:spLocks noGrp="1"/>
          </p:cNvSpPr>
          <p:nvPr>
            <p:ph type="body" idx="1"/>
          </p:nvPr>
        </p:nvSpPr>
        <p:spPr/>
        <p:txBody>
          <a:bodyPr/>
          <a:lstStyle/>
          <a:p>
            <a:r>
              <a:t>安装效率的提高与整体项目周期的缩短</a:t>
            </a:r>
          </a:p>
        </p:txBody>
      </p:sp>
      <p:sp>
        <p:nvSpPr>
          <p:cNvPr id="4" name="Content Placeholder 3"/>
          <p:cNvSpPr>
            <a:spLocks noGrp="1"/>
          </p:cNvSpPr>
          <p:nvPr>
            <p:ph sz="half" idx="2"/>
          </p:nvPr>
        </p:nvSpPr>
        <p:spPr/>
        <p:txBody>
          <a:bodyPr/>
          <a:lstStyle/>
          <a:p>
            <a:r>
              <a:t>1.钢结构厂房安装效率的提高可以显著缩短项目周期。在建筑行业中，时间就是金钱，短期的项目周期可以帮助业主减少投资成本，提高投资回报率，同时也有利于承包商减少风险，提高竞争力。</a:t>
            </a:r>
          </a:p>
          <a:p>
            <a:r>
              <a:t>2.随着建筑行业的不断发展，竞争日益激烈，提高安装效率已成为承包商在市场中立足的关键因素。高效率的安装不仅可以提高项目的整体质量，还可以帮助承包商在市场上建立良好的口碑，从而获取更多的业务机会。</a:t>
            </a:r>
          </a:p>
          <a:p/>
        </p:txBody>
      </p:sp>
      <p:sp>
        <p:nvSpPr>
          <p:cNvPr id="5" name="Text Placeholder 4"/>
          <p:cNvSpPr>
            <a:spLocks noGrp="1"/>
          </p:cNvSpPr>
          <p:nvPr>
            <p:ph type="body" idx="3"/>
          </p:nvPr>
        </p:nvSpPr>
        <p:spPr/>
        <p:txBody>
          <a:bodyPr/>
          <a:lstStyle/>
          <a:p>
            <a:r>
              <a:t>安装效率的提高与资源利用率的提升</a:t>
            </a:r>
          </a:p>
        </p:txBody>
      </p:sp>
      <p:sp>
        <p:nvSpPr>
          <p:cNvPr id="6" name="Content Placeholder 5"/>
          <p:cNvSpPr>
            <a:spLocks noGrp="1"/>
          </p:cNvSpPr>
          <p:nvPr>
            <p:ph sz="half" idx="4"/>
          </p:nvPr>
        </p:nvSpPr>
        <p:spPr/>
        <p:txBody>
          <a:bodyPr/>
          <a:lstStyle/>
          <a:p>
            <a:r>
              <a:t>1.提高钢结构厂房的安装效率意味着在较短的时间内完成更多的工程量，这将有助于提高劳动力和设备的利用率，从而降低项目的总成本。</a:t>
            </a:r>
          </a:p>
          <a:p>
            <a:r>
              <a:t>2.高效的安装还可以减少材料的浪费，提高材料的使用效率。在建筑行业中，材料成本通常占据项目总成本的很大比例，因此提高材料的利用率对于降低成本至关重要。</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提高安装效率的必要性和意义</a:t>
            </a:r>
          </a:p>
        </p:txBody>
      </p:sp>
      <p:sp>
        <p:nvSpPr>
          <p:cNvPr id="3" name="Text Placeholder 2"/>
          <p:cNvSpPr>
            <a:spLocks noGrp="1"/>
          </p:cNvSpPr>
          <p:nvPr>
            <p:ph type="body" idx="1"/>
          </p:nvPr>
        </p:nvSpPr>
        <p:spPr/>
        <p:txBody>
          <a:bodyPr/>
          <a:lstStyle/>
          <a:p>
            <a:r>
              <a:t>安装效率的提高与环境保护的关系</a:t>
            </a:r>
          </a:p>
        </p:txBody>
      </p:sp>
      <p:sp>
        <p:nvSpPr>
          <p:cNvPr id="4" name="Content Placeholder 3"/>
          <p:cNvSpPr>
            <a:spLocks noGrp="1"/>
          </p:cNvSpPr>
          <p:nvPr>
            <p:ph sz="half" idx="2"/>
          </p:nvPr>
        </p:nvSpPr>
        <p:spPr/>
        <p:txBody>
          <a:bodyPr/>
          <a:lstStyle/>
          <a:p>
            <a:r>
              <a:t>1.提高钢结构厂房的安装效率可以减少施工过程中的能源消耗和碳排放。快速的施工可以减少施工设备的使用时间和数量，从而降低能源消耗和碳排放。</a:t>
            </a:r>
          </a:p>
          <a:p>
            <a:r>
              <a:t>2.随着全球对环境保护意识的不断提高，绿色建筑和可持续建筑已成为建筑行业的发展趋势。提高安装效率有助于实现这些目标，从而提高项目的社会价值和环保性能。</a:t>
            </a:r>
          </a:p>
          <a:p/>
        </p:txBody>
      </p:sp>
      <p:sp>
        <p:nvSpPr>
          <p:cNvPr id="5" name="Text Placeholder 4"/>
          <p:cNvSpPr>
            <a:spLocks noGrp="1"/>
          </p:cNvSpPr>
          <p:nvPr>
            <p:ph type="body" idx="3"/>
          </p:nvPr>
        </p:nvSpPr>
        <p:spPr/>
        <p:txBody>
          <a:bodyPr/>
          <a:lstStyle/>
          <a:p>
            <a:r>
              <a:t>安装效率的提高与安全生产的关系</a:t>
            </a:r>
          </a:p>
        </p:txBody>
      </p:sp>
      <p:sp>
        <p:nvSpPr>
          <p:cNvPr id="6" name="Content Placeholder 5"/>
          <p:cNvSpPr>
            <a:spLocks noGrp="1"/>
          </p:cNvSpPr>
          <p:nvPr>
            <p:ph sz="half" idx="4"/>
          </p:nvPr>
        </p:nvSpPr>
        <p:spPr/>
        <p:txBody>
          <a:bodyPr/>
          <a:lstStyle/>
          <a:p>
            <a:r>
              <a:t>1.提高钢结构厂房的安装效率可以减少施工过程中的安全风险。快速、高效的施工可以减少施工人员暴露在危险环境中的时间，降低事故发生的概率。</a:t>
            </a:r>
          </a:p>
          <a:p>
            <a:r>
              <a:t>2.良好的安全生产记录是承包商获取项目的重要条件。提高安装效率有助于提高安全生产水平，从而提高承包商的市场竞争力。</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提高安装效率的必要性和意义</a:t>
            </a:r>
          </a:p>
        </p:txBody>
      </p:sp>
      <p:sp>
        <p:nvSpPr>
          <p:cNvPr id="3" name="Text Placeholder 2"/>
          <p:cNvSpPr>
            <a:spLocks noGrp="1"/>
          </p:cNvSpPr>
          <p:nvPr>
            <p:ph type="body" idx="1"/>
          </p:nvPr>
        </p:nvSpPr>
        <p:spPr/>
        <p:txBody>
          <a:bodyPr/>
          <a:lstStyle/>
          <a:p>
            <a:r>
              <a:t>安装效率的提高与技术创新的关系</a:t>
            </a:r>
          </a:p>
        </p:txBody>
      </p:sp>
      <p:sp>
        <p:nvSpPr>
          <p:cNvPr id="4" name="Content Placeholder 3"/>
          <p:cNvSpPr>
            <a:spLocks noGrp="1"/>
          </p:cNvSpPr>
          <p:nvPr>
            <p:ph sz="half" idx="2"/>
          </p:nvPr>
        </p:nvSpPr>
        <p:spPr/>
        <p:txBody>
          <a:bodyPr/>
          <a:lstStyle/>
          <a:p>
            <a:r>
              <a:t>1.提高钢结构厂房的安装效率需要依靠技术创新。新的施工方法、新的设备和技术可以提高施工效率，降低劳动强度，提高工程质量。</a:t>
            </a:r>
          </a:p>
          <a:p>
            <a:r>
              <a:t>2.技术创新不仅可以提高安装效率，还可以为承包商带来新的业务机会。在建筑行业中，技术的领先地位往往意味着市场的主导地位。</a:t>
            </a:r>
          </a:p>
          <a:p/>
        </p:txBody>
      </p:sp>
      <p:sp>
        <p:nvSpPr>
          <p:cNvPr id="5" name="Text Placeholder 4"/>
          <p:cNvSpPr>
            <a:spLocks noGrp="1"/>
          </p:cNvSpPr>
          <p:nvPr>
            <p:ph type="body" idx="3"/>
          </p:nvPr>
        </p:nvSpPr>
        <p:spPr/>
        <p:txBody>
          <a:bodyPr/>
          <a:lstStyle/>
          <a:p>
            <a:r>
              <a:t>安装效率的提高与企业发展的关系</a:t>
            </a:r>
          </a:p>
        </p:txBody>
      </p:sp>
      <p:sp>
        <p:nvSpPr>
          <p:cNvPr id="6" name="Content Placeholder 5"/>
          <p:cNvSpPr>
            <a:spLocks noGrp="1"/>
          </p:cNvSpPr>
          <p:nvPr>
            <p:ph sz="half" idx="4"/>
          </p:nvPr>
        </p:nvSpPr>
        <p:spPr/>
        <p:txBody>
          <a:bodyPr/>
          <a:lstStyle/>
          <a:p>
            <a:r>
              <a:t>1.提高钢结构厂房的安装效率可以增强企业的市场竞争力。高效率的安装有助于企业在激烈的市场竞争中脱颖而出，获取更多的业务机会。</a:t>
            </a:r>
          </a:p>
          <a:p>
            <a:r>
              <a:t>2.高效的安装还可以提高企业的盈利能力。在项目总成本一定的情况下，提高安装效率可以降低项目成本，从而提高企业的利润水平。</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基于BIM技术的安装方案设计</a:t>
            </a:r>
          </a:p>
        </p:txBody>
      </p:sp>
      <p:sp>
        <p:nvSpPr>
          <p:cNvPr id="3" name="Subtitle 2"/>
          <p:cNvSpPr>
            <a:spLocks noGrp="1"/>
          </p:cNvSpPr>
          <p:nvPr>
            <p:ph type="subTitle" idx="1"/>
          </p:nvPr>
        </p:nvSpPr>
        <p:spPr/>
        <p:txBody>
          <a:bodyPr/>
          <a:lstStyle/>
          <a:p>
            <a:r>
              <a:t>提高钢结构厂房安装效率的方法探讨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基于BIM技术的安装方案设计</a:t>
            </a:r>
          </a:p>
        </p:txBody>
      </p:sp>
      <p:sp>
        <p:nvSpPr>
          <p:cNvPr id="3" name="Text Placeholder 2"/>
          <p:cNvSpPr>
            <a:spLocks noGrp="1"/>
          </p:cNvSpPr>
          <p:nvPr>
            <p:ph type="body" idx="1"/>
          </p:nvPr>
        </p:nvSpPr>
        <p:spPr/>
        <p:txBody>
          <a:bodyPr/>
          <a:lstStyle/>
          <a:p>
            <a:r>
              <a:t>基于BIM技术的安装方案设计方法</a:t>
            </a:r>
          </a:p>
        </p:txBody>
      </p:sp>
      <p:sp>
        <p:nvSpPr>
          <p:cNvPr id="4" name="Content Placeholder 3"/>
          <p:cNvSpPr>
            <a:spLocks noGrp="1"/>
          </p:cNvSpPr>
          <p:nvPr>
            <p:ph sz="half" idx="2"/>
          </p:nvPr>
        </p:nvSpPr>
        <p:spPr/>
        <p:txBody>
          <a:bodyPr/>
          <a:lstStyle/>
          <a:p>
            <a:r>
              <a:t>1.BIM技术的应用：BIM技术可以在钢结构厂房安装方案设计中进行应用，通过建立三维模型，将钢结构厂房的各个部件进行数字化表示，提高了设计效率和准确性。</a:t>
            </a:r>
          </a:p>
          <a:p>
            <a:r>
              <a:t>2.安装方案的优化：基于BIM技术的安装方案设计可以对钢结构厂房的安装方案进行优化，通过模拟安装过程，可以发现并解决可能存在的问题，提高安装效率和质量。</a:t>
            </a:r>
          </a:p>
          <a:p>
            <a:r>
              <a:t>3.信息化的管理：利用BIM技术可以将钢结构厂房的安装信息进行整合和管理，提高了信息传递的效率和准确性，有助于实现信息化的管理。</a:t>
            </a:r>
          </a:p>
          <a:p/>
        </p:txBody>
      </p:sp>
      <p:sp>
        <p:nvSpPr>
          <p:cNvPr id="5" name="Text Placeholder 4"/>
          <p:cNvSpPr>
            <a:spLocks noGrp="1"/>
          </p:cNvSpPr>
          <p:nvPr>
            <p:ph type="body" idx="3"/>
          </p:nvPr>
        </p:nvSpPr>
        <p:spPr/>
        <p:txBody>
          <a:bodyPr/>
          <a:lstStyle/>
          <a:p>
            <a:r>
              <a:t>BIM技术对钢结构厂房安装效率的提升</a:t>
            </a:r>
          </a:p>
        </p:txBody>
      </p:sp>
      <p:sp>
        <p:nvSpPr>
          <p:cNvPr id="6" name="Content Placeholder 5"/>
          <p:cNvSpPr>
            <a:spLocks noGrp="1"/>
          </p:cNvSpPr>
          <p:nvPr>
            <p:ph sz="half" idx="4"/>
          </p:nvPr>
        </p:nvSpPr>
        <p:spPr/>
        <p:txBody>
          <a:bodyPr/>
          <a:lstStyle/>
          <a:p>
            <a:r>
              <a:t>1.可视化的设计：通过BIM技术可以将钢结构厂房的设计进行可视化展示，安装人员可以通过可视化的模型进行安装，提高了安装效率和准确性。</a:t>
            </a:r>
          </a:p>
          <a:p>
            <a:r>
              <a:t>2.模拟化的安装：利用BIM技术可以对钢结构厂房的安装过程进行模拟，安装人员可以在模拟的环境中熟悉安装流程和要求，提高了安装效率和质量。</a:t>
            </a:r>
          </a:p>
          <a:p>
            <a:r>
              <a:t>3.智能化的监控：通过BIM技术可以对钢结构厂房的安装进度和状态进行实时监控，有助于发现问题并及时解决，提高了安装效率和质量。</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基于BIM技术的安装方案设计</a:t>
            </a:r>
          </a:p>
        </p:txBody>
      </p:sp>
      <p:sp>
        <p:nvSpPr>
          <p:cNvPr id="3" name="Text Placeholder 2"/>
          <p:cNvSpPr>
            <a:spLocks noGrp="1"/>
          </p:cNvSpPr>
          <p:nvPr>
            <p:ph type="body" idx="1"/>
          </p:nvPr>
        </p:nvSpPr>
        <p:spPr/>
        <p:txBody>
          <a:bodyPr/>
          <a:lstStyle/>
          <a:p>
            <a:r>
              <a:t>BIM技术在钢结构厂房安装方案中的应用前景</a:t>
            </a:r>
          </a:p>
        </p:txBody>
      </p:sp>
      <p:sp>
        <p:nvSpPr>
          <p:cNvPr id="4" name="Content Placeholder 3"/>
          <p:cNvSpPr>
            <a:spLocks noGrp="1"/>
          </p:cNvSpPr>
          <p:nvPr>
            <p:ph sz="half" idx="2"/>
          </p:nvPr>
        </p:nvSpPr>
        <p:spPr/>
        <p:txBody>
          <a:bodyPr/>
          <a:lstStyle/>
          <a:p>
            <a:r>
              <a:t>1.技术的不断发展：随着科技的不断发展，BIM技术也在不断进步和完善，其在钢结构厂房安装方案中的应用前景非常广阔。</a:t>
            </a:r>
          </a:p>
          <a:p>
            <a:r>
              <a:t>2.高效的设计和施工：通过BIM技术可以实现钢结构厂房的高效设计和施工，有助于提高工程的整体效益。</a:t>
            </a:r>
          </a:p>
          <a:p>
            <a:r>
              <a:t>3.数字化的管理：BIM技术可以实现钢结构厂房的数字化工</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模块化与集成化安装方法</a:t>
            </a:r>
          </a:p>
        </p:txBody>
      </p:sp>
      <p:sp>
        <p:nvSpPr>
          <p:cNvPr id="3" name="Subtitle 2"/>
          <p:cNvSpPr>
            <a:spLocks noGrp="1"/>
          </p:cNvSpPr>
          <p:nvPr>
            <p:ph type="subTitle" idx="1"/>
          </p:nvPr>
        </p:nvSpPr>
        <p:spPr/>
        <p:txBody>
          <a:bodyPr/>
          <a:lstStyle/>
          <a:p>
            <a:r>
              <a:t>提高钢结构厂房安装效率的方法探讨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模块化与集成化安装方法</a:t>
            </a:r>
          </a:p>
        </p:txBody>
      </p:sp>
      <p:sp>
        <p:nvSpPr>
          <p:cNvPr id="3" name="Text Placeholder 2"/>
          <p:cNvSpPr>
            <a:spLocks noGrp="1"/>
          </p:cNvSpPr>
          <p:nvPr>
            <p:ph type="body" idx="1"/>
          </p:nvPr>
        </p:nvSpPr>
        <p:spPr/>
        <p:txBody>
          <a:bodyPr/>
          <a:lstStyle/>
          <a:p>
            <a:r>
              <a:t>模块化安装方法</a:t>
            </a:r>
          </a:p>
        </p:txBody>
      </p:sp>
      <p:sp>
        <p:nvSpPr>
          <p:cNvPr id="4" name="Content Placeholder 3"/>
          <p:cNvSpPr>
            <a:spLocks noGrp="1"/>
          </p:cNvSpPr>
          <p:nvPr>
            <p:ph sz="half" idx="2"/>
          </p:nvPr>
        </p:nvSpPr>
        <p:spPr/>
        <p:txBody>
          <a:bodyPr/>
          <a:lstStyle/>
          <a:p>
            <a:r>
              <a:t>1.模块化设计：将钢结构厂房分解为若干个标准化的模块，每个模块具有独立的结构功能和连接接口。通过模块化设计，可以减少构件种类，简化安装流程，提高生产效率。</a:t>
            </a:r>
          </a:p>
          <a:p>
            <a:r>
              <a:t>2.预制制作：模块化安装方法要求在工厂中进行模块的预制制作，利用现代化的生产设备，保证模块的质量和精度。预制的模块可以降低现场安装的难度，提高安装效率。</a:t>
            </a:r>
          </a:p>
          <a:p>
            <a:r>
              <a:t>3.现场拼装：模块化安装方法需要在现场进行模块的拼装。通过使用大型的吊装设备和专业的安装队伍，可以实现快速、准确的拼装，提高现场安装效率。</a:t>
            </a:r>
          </a:p>
          <a:p/>
        </p:txBody>
      </p:sp>
      <p:sp>
        <p:nvSpPr>
          <p:cNvPr id="5" name="Text Placeholder 4"/>
          <p:cNvSpPr>
            <a:spLocks noGrp="1"/>
          </p:cNvSpPr>
          <p:nvPr>
            <p:ph type="body" idx="3"/>
          </p:nvPr>
        </p:nvSpPr>
        <p:spPr/>
        <p:txBody>
          <a:bodyPr/>
          <a:lstStyle/>
          <a:p>
            <a:r>
              <a:t>集成化安装方法</a:t>
            </a:r>
          </a:p>
        </p:txBody>
      </p:sp>
      <p:sp>
        <p:nvSpPr>
          <p:cNvPr id="6" name="Content Placeholder 5"/>
          <p:cNvSpPr>
            <a:spLocks noGrp="1"/>
          </p:cNvSpPr>
          <p:nvPr>
            <p:ph sz="half" idx="4"/>
          </p:nvPr>
        </p:nvSpPr>
        <p:spPr/>
        <p:txBody>
          <a:bodyPr/>
          <a:lstStyle/>
          <a:p>
            <a:r>
              <a:t>1.多专业协同：集成化安装方法要求钢结构、建筑、机电等多个专业协同工作，共同完成厂房的安装。通过多专业协同，可以减少专业间的接口问题，提高安装效率。</a:t>
            </a:r>
          </a:p>
          <a:p>
            <a:r>
              <a:t>2.信息化管理：集成化安装方法需要利用信息化手段进行安装过程的管理。通过使用BIM技术、物联网技术等，可以实现对安装过程的实时监控和智能调度，提高安装效率。</a:t>
            </a:r>
          </a:p>
          <a:p>
            <a:r>
              <a:t>3.绿色施工：集成化安装方法要求采用绿色施工理念进行厂房的安装。通过节能、环保、可持续的施工方法，可以减少对环境的影响，提高安装效率。</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模块化与集成化安装方法</a:t>
            </a:r>
          </a:p>
        </p:txBody>
      </p:sp>
      <p:sp>
        <p:nvSpPr>
          <p:cNvPr id="3" name="Text Placeholder 2"/>
          <p:cNvSpPr>
            <a:spLocks noGrp="1"/>
          </p:cNvSpPr>
          <p:nvPr>
            <p:ph type="body" idx="1"/>
          </p:nvPr>
        </p:nvSpPr>
        <p:spPr/>
        <p:txBody>
          <a:bodyPr/>
          <a:lstStyle/>
          <a:p>
            <a:r>
              <a:t>精益安装理念</a:t>
            </a:r>
          </a:p>
        </p:txBody>
      </p:sp>
      <p:sp>
        <p:nvSpPr>
          <p:cNvPr id="4" name="Content Placeholder 3"/>
          <p:cNvSpPr>
            <a:spLocks noGrp="1"/>
          </p:cNvSpPr>
          <p:nvPr>
            <p:ph sz="half" idx="2"/>
          </p:nvPr>
        </p:nvSpPr>
        <p:spPr/>
        <p:txBody>
          <a:bodyPr/>
          <a:lstStyle/>
          <a:p>
            <a:r>
              <a:t>1.价值流分析：精益安装理念要求对钢结构厂房的安装过程进行价值流分析，识别和消除浪费，提高安装效率。</a:t>
            </a:r>
          </a:p>
          <a:p>
            <a:r>
              <a:t>2.拉动式生产：精益安装理念要求采用拉动式生产方式，根据实际需求进行模块的生产和安装，减少库存和等待时间，提高安装效率。</a:t>
            </a:r>
          </a:p>
          <a:p>
            <a:r>
              <a:t>3.持续改进：精益安装理念要求对安装过程进行持续改进，通过PDCA循环，不断优化安装流程，提高安装效率。</a:t>
            </a:r>
          </a:p>
          <a:p/>
        </p:txBody>
      </p:sp>
      <p:sp>
        <p:nvSpPr>
          <p:cNvPr id="5" name="Text Placeholder 4"/>
          <p:cNvSpPr>
            <a:spLocks noGrp="1"/>
          </p:cNvSpPr>
          <p:nvPr>
            <p:ph type="body" idx="3"/>
          </p:nvPr>
        </p:nvSpPr>
        <p:spPr/>
        <p:txBody>
          <a:bodyPr/>
          <a:lstStyle/>
          <a:p>
            <a:r>
              <a:t>安装技术创新</a:t>
            </a:r>
          </a:p>
        </p:txBody>
      </p:sp>
      <p:sp>
        <p:nvSpPr>
          <p:cNvPr id="6" name="Content Placeholder 5"/>
          <p:cNvSpPr>
            <a:spLocks noGrp="1"/>
          </p:cNvSpPr>
          <p:nvPr>
            <p:ph sz="half" idx="4"/>
          </p:nvPr>
        </p:nvSpPr>
        <p:spPr/>
        <p:txBody>
          <a:bodyPr/>
          <a:lstStyle/>
          <a:p>
            <a:r>
              <a:t>1.新材料应用：安装技术创新可以体现在新材料的应用上。例如，使用高强度钢材可以减轻结构重量，提高安装效率。</a:t>
            </a:r>
          </a:p>
          <a:p>
            <a:r>
              <a:t>2.新工艺开发：安装技术创新可以体现在新工艺的开发上。例如，采用自动化焊接技术可以提高焊接质量，减少人工操作时间，提高安装效率。</a:t>
            </a:r>
          </a:p>
          <a:p>
            <a:r>
              <a:t>3.新设备引进：安装技术创新可以体现在新设备的引进上。例如，使用大型吊装设备可以提高吊装效率，缩短安装周期。</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模块化与集成化安装方法</a:t>
            </a:r>
          </a:p>
        </p:txBody>
      </p:sp>
      <p:sp>
        <p:nvSpPr>
          <p:cNvPr id="3" name="Text Placeholder 2"/>
          <p:cNvSpPr>
            <a:spLocks noGrp="1"/>
          </p:cNvSpPr>
          <p:nvPr>
            <p:ph type="body" idx="1"/>
          </p:nvPr>
        </p:nvSpPr>
        <p:spPr/>
        <p:txBody>
          <a:bodyPr/>
          <a:lstStyle/>
          <a:p>
            <a:r>
              <a:t>安装人才培养</a:t>
            </a:r>
          </a:p>
        </p:txBody>
      </p:sp>
      <p:sp>
        <p:nvSpPr>
          <p:cNvPr id="4" name="Content Placeholder 3"/>
          <p:cNvSpPr>
            <a:spLocks noGrp="1"/>
          </p:cNvSpPr>
          <p:nvPr>
            <p:ph sz="half" idx="2"/>
          </p:nvPr>
        </p:nvSpPr>
        <p:spPr/>
        <p:txBody>
          <a:bodyPr/>
          <a:lstStyle/>
          <a:p>
            <a:r>
              <a:t>1.专业技能提升：安装人才培养需要注重专业技能的提升。通过开展各类培训和技能竞赛，可以提高安装人员的专业技能，提高安装效率。</a:t>
            </a:r>
          </a:p>
          <a:p>
            <a:r>
              <a:t>2.安全意识培养：安装人才培养需要注重安全意识的培养。通过安全教育和安全培训，可以提高安装人员的安全意识，保障安装过程的安全，提高安装效率。</a:t>
            </a:r>
          </a:p>
          <a:p>
            <a:r>
              <a:t>3.团队协作能力培养：安装人才培养需要注重团队协作能力的培养。通过开展团队建设活动，可以提高安装人员的团队协作能力，提高安装效率。</a:t>
            </a:r>
          </a:p>
          <a:p/>
        </p:txBody>
      </p:sp>
      <p:sp>
        <p:nvSpPr>
          <p:cNvPr id="5" name="Text Placeholder 4"/>
          <p:cNvSpPr>
            <a:spLocks noGrp="1"/>
          </p:cNvSpPr>
          <p:nvPr>
            <p:ph type="body" idx="3"/>
          </p:nvPr>
        </p:nvSpPr>
        <p:spPr/>
        <p:txBody>
          <a:bodyPr/>
          <a:lstStyle/>
          <a:p>
            <a:r>
              <a:t>安装质量控制</a:t>
            </a:r>
          </a:p>
        </p:txBody>
      </p:sp>
      <p:sp>
        <p:nvSpPr>
          <p:cNvPr id="6" name="Content Placeholder 5"/>
          <p:cNvSpPr>
            <a:spLocks noGrp="1"/>
          </p:cNvSpPr>
          <p:nvPr>
            <p:ph sz="half" idx="4"/>
          </p:nvPr>
        </p:nvSpPr>
        <p:spPr/>
        <p:txBody>
          <a:bodyPr/>
          <a:lstStyle/>
          <a:p>
            <a:r>
              <a:t>1.质量标准建立：安装质量控制需要建立明确的质量标准。通过制定详细的安装工艺要求和质量标准，可以为安装过程提供明确的要求，提高安装效率。</a:t>
            </a:r>
          </a:p>
          <a:p>
            <a:r>
              <a:t>2.质量检查：安装质量控制需要进行质量检查。通过开展定期的质量检查和质量验收，可以及时发现和纠正安装过程中的问题，提高安装效率。</a:t>
            </a:r>
          </a:p>
          <a:p>
            <a:r>
              <a:t>3.质量改进：安装质量控制需要进行质量改进。通过开展质量问题和质量事故的分析，可以找到问题的根本原因，制定改进措施，提高安装效率。</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https://d.book118.com/758012143143006041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钢构厂房安装现状分析</vt:lpstr>
      <vt:lpstr> 钢构厂房安装现状分析</vt:lpstr>
      <vt:lpstr> 钢构厂房安装现状分析</vt:lpstr>
      <vt:lpstr> 钢构厂房安装现状分析</vt:lpstr>
      <vt:lpstr> 提高安装效率的必要性和意义</vt:lpstr>
      <vt:lpstr> 提高安装效率的必要性和意义</vt:lpstr>
      <vt:lpstr> 提高安装效率的必要性和意义</vt:lpstr>
      <vt:lpstr> 提高安装效率的必要性和意义</vt:lpstr>
      <vt:lpstr> 基于BIM技术的安装方案设计</vt:lpstr>
      <vt:lpstr> 基于BIM技术的安装方案设计</vt:lpstr>
      <vt:lpstr> 基于BIM技术的安装方案设计</vt:lpstr>
      <vt:lpstr> 模块化与集成化安装方法</vt:lpstr>
      <vt:lpstr> 模块化与集成化安装方法</vt:lpstr>
      <vt:lpstr> 模块化与集成化安装方法</vt:lpstr>
      <vt:lpstr> 模块化与集成化安装方法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2024-09-20T21:10:57.368</cp:lastPrinted>
  <dcterms:created xsi:type="dcterms:W3CDTF">2024-09-20T13:10:57Z</dcterms:created>
  <dcterms:modified xsi:type="dcterms:W3CDTF">2024-09-20T13:10:59Z</dcterms:modified>
</cp:coreProperties>
</file>