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9F8175-EAD7-4448-88D0-2AE78771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84952E-DD07-4CBD-8C2D-8B8C648A3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E403D-2917-439D-9088-77083D6B9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5BC034-D032-4C65-8EB6-E2900CB80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3BF87B-4B5B-4E10-8A2C-B57DBEA8B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29D5FC-816F-4EE0-8ED5-A7E7466EE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B91BD3-D60E-4B84-8DD9-B227AB60F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B60AFA-1F6A-445F-B388-C9CF3513A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1EA74-53B8-415A-A3D4-4B4C9AB74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12FB04-3566-4C68-8965-BA889ABB5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F0E87-58D4-4C77-9718-695887143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400300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体育产业的奥运会经济效应分析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体育产业与奥运会的关系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奥运会经济效应分析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奥运会经济风险与挑战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奥运会经济效应的优化策略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起源于公元前776年，持续了1169年，后因罗马帝国的入侵而消亡。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古代奥运会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由法国教育家皮埃尔·德·顾拜旦于1894年创立，旨在通过体育竞赛促进国际交流与和平。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现代奥运会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从1896年第一届雅典奥运会至今，共举办了32届夏季奥运会和23届冬季奥运会。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奥运会发展历程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奥运会的历史与背景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观众规模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奥运会吸引了数以亿计的观众观看电视转播和现场比赛，为举办国带来巨大的曝光度和旅游收入。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奥运会对于提升举办国的国际形象、促进旅游业、刺激经济增长等方面具有显著的影响力。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参赛国家和地区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每届奥运会都有来自世界各地的国家和地区的运动员参加，是全球最具影响力的体育盛会之一。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奥运会的规模与影响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体育产业与奥运会的关系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体育产业的发展现状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随着人们健康意识的提高和消费观念的转变，体育消费需求不断增长，进一步推动了体育产业的快速发展。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体育产业已经成为全球范围内增长最快的产业之一，涵盖了体育赛事、体育设施建设、体育器材制造、体育媒体等多个领域。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5" b="3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奥运会对于体育产业的影响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奥运会作为全球最高水平的综合性体育赛事，对于体育产业的发展具有巨大的推动作用。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奥运会能够促进体育赛事的举办和转播，带动体育器材制造、体育媒体等相关产业的发展，提高整个体育产业的产值和就业机会。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奥运会作为一项大型国际赛事，对于举办城市的经济、社会和文化发展具有重要意义。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奥运会能够促进城市基础设施建设、旅游产业发展、城市形象提升等方面的发展，为举办城市带来长期的经济和社会效益。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奥运会对于举办城市的贡献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奥运会经济效应分析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门票销售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奥运会比赛门票销售是直接经济来源之一，为举办国带来可观的收入。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赞助商投资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奥运会赞助商的投资是举办国获取资金的重要渠道，包括现金、实物和宣传支持等。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特许经营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奥运会特许经营包括纪念品、服装、玩具等相关产品的销售，为举办国创造额外收入。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直接经济效应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城市基础设施改善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奥运会举办城市通常会借此机会改善基础设施，包括交通、通讯、场馆等，为城市的长远发展奠定基础。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旅游业的推动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奥运会作为全球盛会，吸引大量游客前来观看比赛和旅游，促进旅游业的发展。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媒体转播权销售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奥运会媒体转播权销售为举办国带来巨大的经济收益，覆盖全球范围内的电视、网络等媒体。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间接经济效应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https://d.book118.com/758014003005006031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2024-09-07T16:33:07.100</cp:lastPrinted>
  <dcterms:created xsi:type="dcterms:W3CDTF">2024-09-07T08:33:07Z</dcterms:created>
  <dcterms:modified xsi:type="dcterms:W3CDTF">2024-09-07T08:33:08Z</dcterms:modified>
</cp:coreProperties>
</file>