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FE481-0AE3-43C1-B4C9-5F77D2315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BFB8B-43C6-44DE-B87B-8C9DCA95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98E5A-EB43-4F51-826F-C056BF95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1D605-4FB8-4880-BECE-2B95F6511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2C3A9-0C39-4F87-B27D-226DB7DE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B9D7B-F1F3-4347-A050-6AF392DC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EA1AD-2A25-4FED-9094-CE83B956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073E0-BA32-4449-81C8-EC8C54B1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CD0AA-BB3D-4323-B176-3A5AEFFD2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DE5FD-6A82-4BFF-94AD-1833A1D2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B125E-2CC8-4AE7-9C15-709FE230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4062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预防溺水校园欺凌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预防溺水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溺水与校园欺凌的关联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预防溺水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溺水是导致意外死亡的重要原因之一，一旦发生，后果严重。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17" r="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影响家庭和社会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529" b="25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溺水事故会给幸存者带来巨大的心理创伤，如恐惧、焦虑、抑郁等。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溺水事故给家庭和社会带来巨大的经济和心理负担。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部分人缺乏安全意识，对溺水的危险性认识不足。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很多人没有掌握基本的救援技能，在遇到溺水情况时无法有效施救。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缺乏救援技能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部分水域存在安全隐患，如水深不明、水流湍急等。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水域安全隐患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75" r="18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49" r="159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85" r="178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预防溺水的措施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加强安全教育，提高人们对溺水危险性的认识。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鼓励人们学习基本的救援技能，提高自救和互救能力。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加强对水域的管理，设置警示标识，配备救援设施。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家庭和社会应共同承担预防溺水的责任，关注青少年安全，加强监护和引导。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学习救援技能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规范水域管理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校园欺凌是指学生在校园内或校园周边遭受的来自其他学生、团体或个人的身体、心理或财物上的伤害或威胁。类型包括身体欺凌、言语欺凌、关系欺凌和网络欺凌等。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校园欺凌通常表现为恶意打骂、侮辱、排挤、孤立等行为，这些行为会对受害者的身心健康造成严重伤害，影响其学习、生活和社交等方面。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校园欺凌对受害者和家庭都会造成极大的伤害，包括心理创伤、抑郁、焦虑、自卑、社交障碍等，甚至可能导致自杀等极端后果。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长期遭受欺凌会导致受害者自尊心受损、信任感降低、社交能力下降等，严重者可能出现精神疾病，影响其正常的学习和生活。同时，家庭也会因为孩子的欺凌问题而承受巨大的心理压力和经济负担。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06" r="179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校园欺凌的应对措施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应对校园欺凌需要采取多方面的措施，包括学校管理、家庭教育、社会支持和法律保障等。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应加强校园安全管理，建立完善的预防和处置机制，及时发现和制止欺凌行为。同时，家长也应加强对孩子的教育和监管，培养孩子良好的行为习惯和道德品质。社会各界应共同关注校园欺凌问题，提供支持和帮助。政府应制定相关法律法规，对欺凌行为进行惩处，保护学生的合法权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https://d.book118.com/758014062074006026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2024-09-03T22:09:45.101</cp:lastPrinted>
  <dcterms:created xsi:type="dcterms:W3CDTF">2024-09-03T14:09:45Z</dcterms:created>
  <dcterms:modified xsi:type="dcterms:W3CDTF">2024-09-03T14:09:47Z</dcterms:modified>
</cp:coreProperties>
</file>