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DCA9765-86B8-4EBE-B6DB-DA82C1DEE2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35E9C9-A82B-463D-8CD1-DE0FFD57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6CC552-784D-4E88-B703-09F3CF5A8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D7D89-3A68-4E21-B619-15ADE5FBB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CCBC8-3B47-40DD-BEEE-A4A5763BD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BFFF5B-19F4-4A19-B0C8-B915C26CE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8F31FF-E6B8-4E42-8458-DF3267E3E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22C046-6853-4089-B2F8-29564C0B1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0DF5B0-783A-4383-9A6B-7DDDA1D6E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07688-ED8C-46F4-A8EF-001D32E8A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A4C568-0221-4136-825B-DE330BB8D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0230A0-54D8-4A9E-A95E-E38A376750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BDAF79B6-D003-4358-800B-AB42C989043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80861ED-A9FC-4E1C-88D3-4365AA91DE7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15046040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欢迎参加创新实验室年度成果展示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创新实验室年度成果展示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研究项目展示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技术创新展示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合作交流与成果转化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未来展望与规划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总结与致谢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创新实验室年度成果展示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https://d.book118.com/758015046040006047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欢迎参加创新实验室年度成果展示</vt:lpstr>
      <vt:lpstr>目录</vt:lpstr>
      <vt:lpstr>第一章 创新实验室年度成果展示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2024-09-28T12:38:03.752</cp:lastPrinted>
  <dcterms:created xsi:type="dcterms:W3CDTF">2024-09-28T04:38:03Z</dcterms:created>
  <dcterms:modified xsi:type="dcterms:W3CDTF">2024-09-28T04:38:05Z</dcterms:modified>
</cp:coreProperties>
</file>