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442870B-5F2E-4C8E-80B5-FE1277013A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5FE91-A13F-441C-A84A-553C99300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AFA80-6A7B-4139-90D8-CC179AEA7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7356C-E940-49CD-AE6F-CE694D8C5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96B0A-F944-4648-B19E-C77280587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0D7CA9-B2F9-4873-8374-43CF93C50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51B697-D74F-40F1-9BED-B2A41B812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0046EB-9C36-4D61-A445-31FD52F0B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1969D-5022-458A-AE14-5AB1AF0C3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4F02B-D568-4989-A724-E095445EC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B5123-DBB8-4E6D-AC61-F4608FBC6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C4AA5-FAB7-48CC-9D0F-A2EA3B3B2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9BB4AC6-DBC4-4CDB-A13C-2F690011713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2A15CC6-74BD-4370-B8FD-8F64B249A3D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1505204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创新实验室部创新项目孵化成果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创新实验室部创新项目孵化成果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设计布局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图表展示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动画效果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使用技巧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创新实验室部创新项目孵化成果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https://d.book118.com/758015052040006047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创新实验室部创新项目孵化成果PPT模板</vt:lpstr>
      <vt:lpstr>目录</vt:lpstr>
      <vt:lpstr>第1章 创新实验室部创新项目孵化成果PPT模板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2024-09-28T12:38:06.558</cp:lastPrinted>
  <dcterms:created xsi:type="dcterms:W3CDTF">2024-09-28T04:38:06Z</dcterms:created>
  <dcterms:modified xsi:type="dcterms:W3CDTF">2024-09-28T04:38:08Z</dcterms:modified>
</cp:coreProperties>
</file>