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A8599-D3DD-4395-BDA9-D75ADE2C0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DB61-1173-45D7-BD01-642A7735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DA795-E581-4335-8587-54D8E167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25BEF-9922-491B-9889-7B0DBFE8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30C0B-3BF0-4774-9AC4-9837DCEB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FAB36-8EF5-4C7D-863D-22B9967F9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0034E-D6F8-425B-8F46-91583B04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1236E-D839-4E07-80A8-0AB96388A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A6DB4-3B85-43EC-946B-6B0682DD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AB9B3-AD53-4562-9196-8C70CE27E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0806E-F5A1-428E-BC50-135B19EE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601607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护理不良事情整改措施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护理不良事件是指在护理过程中发生的意外事件，包括患者受伤、死亡、或因操作失误导致的其他不良后果。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护理不良事件的发生不仅给患者带来身体和心理上的伤害，也给医院和医护人员带来负面影响。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通过整改措施，减少护理不良事件的发生，提高护理质量和安全水平。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保障患者的生命安全和身体健康，提升医院的社会形象和声誉，同时也有助于提高医护人员的职业素养和工作责任心。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护理不良事件是指在护理过程中发生的意外事件，可能导致患者伤害、死亡或延长患者住院时间。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护理不良事件可分为技术型、管理型和责任型三类，其中技术型与护理技术操作有关，管理型与护理流程、制度有关，责任型则是由于护理人员责任心不强导致。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制度流程因素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护理人员技术水平不足、经验不足、责任心不强等个人因素是导致护理不良事件的主要原因之一。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护理流程不规范、制度不健全、监管不到位等制度流程因素也是导致护理不良事件的重要原因。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患者自身健康状况、年龄、认知能力等因素也可能导致护理不良事件的发生。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87" b="29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影响和危害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患者安全和健康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护理不良事件可能导致患者受到伤害、死亡或延长住院时间，影响患者的安全和健康。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医疗质量和声誉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护理不良事件的发生可能影响医疗质量和声誉，对医院和医护人员的形象造成负面影响。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医护人员职业素养和道德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护理不良事件的发生可能反映医护人员职业素养和道德问题，影响医护人员的形象和信誉。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考核与激励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提高护理人员素质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建立护理人员考核机制，对表现优秀的护理人员进行奖励和激励。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加强护理人员职业道德教育，培养良好的职业素养和服务意识。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组织护理人员参加专业培训，提高护理技能和理论知识水平。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https://d.book118.com/758016016077006041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2024-09-20T10:14:18.245</cp:lastPrinted>
  <dcterms:created xsi:type="dcterms:W3CDTF">2024-09-20T02:14:18Z</dcterms:created>
  <dcterms:modified xsi:type="dcterms:W3CDTF">2024-09-20T02:14:20Z</dcterms:modified>
</cp:coreProperties>
</file>