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4D9A40-C7FF-4F1D-83C0-717946E749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DE0F07-03F8-4E32-9E81-5CFBFC39C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7A4A1B-B1B3-4053-80CD-8C1551E31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141EBC-0219-41C6-9A5B-F0517144F3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88A182E-ACED-41A0-8DF1-487707D118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0081DAB-45DA-4A81-A576-D81F7B3F02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E16F94-F5BC-4A42-9996-82D1D15181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7112BB-270F-41B4-ADE0-7CF184822F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EC89B-AFBE-4E75-B19E-36980B707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8825D-F0F3-4FCD-8986-E8B2364663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00FB51-4D3B-4CE5-BBF2-B6A28A76F5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16134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心理健康调适讲座总结与反思</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讲座概述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心理健康调适的重要性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心理健康调适的方法与技巧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讲座反馈与反思</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讲座概述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心理健康调适：应对压力与焦虑</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主题解析：探讨心理健康调适的方法和技巧，帮助听众应对日常生活中的压力和焦虑情绪。</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讲座主题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提高听众的心理健康意识</a:t>
            </a:r>
          </a:p>
        </p:txBody>
      </p:sp>
      <p:pic>
        <p:nvPicPr>
          <p:cNvPr id="5" name="Picture 5"/>
          <p:cNvPicPr>
            <a:picLocks noChangeAspect="1"/>
          </p:cNvPicPr>
          <p:nvPr/>
        </p:nvPicPr>
        <p:blipFill>
          <a:blip r:embed="rId4"/>
          <a:srcRect l="16625" r="16625"/>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教授实用的心理健康调适技巧</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促进听众对心理健康问题的关注和重视</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讲解心理健康对个体的重要性，以及心理健康与生活质量的关系。</a:t>
            </a:r>
            <a:endParaRPr lang="en-US" sz="1100"/>
          </a:p>
        </p:txBody>
      </p:sp>
      <p:sp>
        <p:nvSpPr>
          <p:cNvPr id="15" name="AutoShape 15"/>
          <p:cNvSpPr/>
          <p:nvPr/>
        </p:nvSpPr>
        <p:spPr>
          <a:xfrm>
            <a:off x="747336" y="2037683"/>
            <a:ext cx="2553871"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心理健康的重要性</a:t>
            </a:r>
            <a:endParaRPr lang="en-US" sz="1100"/>
          </a:p>
        </p:txBody>
      </p:sp>
      <p:sp>
        <p:nvSpPr>
          <p:cNvPr id="16" name="AutoShape 16"/>
          <p:cNvSpPr/>
          <p:nvPr/>
        </p:nvSpPr>
        <p:spPr>
          <a:xfrm>
            <a:off x="1940528" y="5092530"/>
            <a:ext cx="2552700" cy="891876"/>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分析压力与焦虑的来源，如工作、家庭、人际关系等。</a:t>
            </a:r>
            <a:endParaRPr lang="en-US" sz="1100"/>
          </a:p>
        </p:txBody>
      </p:sp>
      <p:sp>
        <p:nvSpPr>
          <p:cNvPr id="17" name="AutoShape 17"/>
          <p:cNvSpPr/>
          <p:nvPr/>
        </p:nvSpPr>
        <p:spPr>
          <a:xfrm>
            <a:off x="1940528" y="4661950"/>
            <a:ext cx="2084356" cy="403578"/>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压力与焦虑的来源</a:t>
            </a:r>
            <a:endParaRPr lang="en-US" sz="1100"/>
          </a:p>
        </p:txBody>
      </p:sp>
      <p:sp>
        <p:nvSpPr>
          <p:cNvPr id="18" name="AutoShape 18"/>
          <p:cNvSpPr/>
          <p:nvPr/>
        </p:nvSpPr>
        <p:spPr>
          <a:xfrm>
            <a:off x="8872233" y="2402205"/>
            <a:ext cx="2552700" cy="108278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介绍有效的心理调适技巧，如放松训练、认知重构、积极心态培养等。</a:t>
            </a:r>
            <a:endParaRPr lang="en-US" sz="1100"/>
          </a:p>
        </p:txBody>
      </p:sp>
      <p:sp>
        <p:nvSpPr>
          <p:cNvPr id="19" name="AutoShape 19"/>
          <p:cNvSpPr/>
          <p:nvPr/>
        </p:nvSpPr>
        <p:spPr>
          <a:xfrm>
            <a:off x="8872233" y="2037683"/>
            <a:ext cx="2569478" cy="4416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心理健康调适方法</a:t>
            </a:r>
            <a:endParaRPr lang="en-US" sz="1100"/>
          </a:p>
        </p:txBody>
      </p:sp>
      <p:sp>
        <p:nvSpPr>
          <p:cNvPr id="20" name="AutoShape 20"/>
          <p:cNvSpPr/>
          <p:nvPr/>
        </p:nvSpPr>
        <p:spPr>
          <a:xfrm>
            <a:off x="7814024" y="5112856"/>
            <a:ext cx="2552700" cy="933977"/>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结合实际案例，指导听众如何在实际生活中运用所学技巧。</a:t>
            </a:r>
            <a:endParaRPr lang="en-US" sz="1100"/>
          </a:p>
        </p:txBody>
      </p:sp>
      <p:sp>
        <p:nvSpPr>
          <p:cNvPr id="21" name="AutoShape 21"/>
          <p:cNvSpPr/>
          <p:nvPr/>
        </p:nvSpPr>
        <p:spPr>
          <a:xfrm>
            <a:off x="8314658" y="4661950"/>
            <a:ext cx="2084356" cy="42262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实际应用与案例分享</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讲座内容概述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心理健康调适的重要性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心理健康与生活质量密切相关，良好的心理健康有助于提高个体幸福感和生活满意度。</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心理健康问题可能导致个体在生活、工作和社交方面遇到困难，降低生活质量。</a:t>
            </a:r>
          </a:p>
        </p:txBody>
      </p:sp>
      <p:pic>
        <p:nvPicPr>
          <p:cNvPr id="6" name="Picture 6"/>
          <p:cNvPicPr>
            <a:picLocks noChangeAspect="1"/>
          </p:cNvPicPr>
          <p:nvPr/>
        </p:nvPicPr>
        <p:blipFill>
          <a:blip r:embed="rId2"/>
          <a:srcRect t="10234" b="1023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9125" b="912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心理健康调适有助于改善个体心理状态，提高应对压力和挑战的能力，提升生活质量。</a:t>
            </a:r>
          </a:p>
        </p:txBody>
      </p:sp>
      <p:pic>
        <p:nvPicPr>
          <p:cNvPr id="10" name="Picture 10"/>
          <p:cNvPicPr>
            <a:picLocks noChangeAspect="1"/>
          </p:cNvPicPr>
          <p:nvPr/>
        </p:nvPicPr>
        <p:blipFill>
          <a:blip r:embed="rId4"/>
          <a:srcRect t="14689" b="14689"/>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心理健康对生活质量的影响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724" r="16724"/>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1875" r="218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心理健康问题在人群中普遍存在，包括焦虑、抑郁、压力等。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不同年龄、性别和职业的人群都可能面临心理健康问题。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了解心理健康问题的普遍性有助于提高公众对心理健康问题的认识和重视。</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心理健康问题的普遍性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495" b="11495"/>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57" b="85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236" b="723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心理健康调适的必要性</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心理健康调适是应对心理健康问题的重要手段。</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通过心理调适，个体可以学会应对压力、管理情绪、改善睡眠等技能。</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心理健康调适有助于提高个体的心理韧性，增强应对困难和挑战的能力。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心理健康调适的方法与技巧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情绪调节技巧</a:t>
            </a:r>
          </a:p>
        </p:txBody>
      </p:sp>
      <p:sp>
        <p:nvSpPr>
          <p:cNvPr id="34" name="AutoShape 34"/>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4594260" y="1108803"/>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情绪调节技巧</a:t>
            </a:r>
          </a:p>
        </p:txBody>
      </p:sp>
      <p:sp>
        <p:nvSpPr>
          <p:cNvPr id="37" name="TextBox 37"/>
          <p:cNvSpPr txBox="1"/>
          <p:nvPr/>
        </p:nvSpPr>
        <p:spPr>
          <a:xfrm>
            <a:off x="4594260" y="1548259"/>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情绪调节是心理健康调适的重要一环，包括深呼吸、放松训练、积极心理暗示等技巧，有助于缓解紧张和焦虑情绪，保持情绪稳定。</a:t>
            </a:r>
          </a:p>
        </p:txBody>
      </p:sp>
      <p:sp>
        <p:nvSpPr>
          <p:cNvPr id="38" name="AutoShape 38"/>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2476892"/>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深呼吸</a:t>
            </a:r>
          </a:p>
        </p:txBody>
      </p:sp>
      <p:sp>
        <p:nvSpPr>
          <p:cNvPr id="41" name="TextBox 41"/>
          <p:cNvSpPr txBox="1"/>
          <p:nvPr/>
        </p:nvSpPr>
        <p:spPr>
          <a:xfrm>
            <a:off x="4594260" y="2916347"/>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通过深呼吸练习，放松身体和思维，减轻紧张和焦虑感。</a:t>
            </a:r>
          </a:p>
        </p:txBody>
      </p:sp>
      <p:sp>
        <p:nvSpPr>
          <p:cNvPr id="42" name="AutoShape 42"/>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3844980"/>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放松训练</a:t>
            </a:r>
          </a:p>
        </p:txBody>
      </p:sp>
      <p:sp>
        <p:nvSpPr>
          <p:cNvPr id="45" name="TextBox 45"/>
          <p:cNvSpPr txBox="1"/>
          <p:nvPr/>
        </p:nvSpPr>
        <p:spPr>
          <a:xfrm>
            <a:off x="4594260" y="4284435"/>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通过渐进性肌肉放松、冥想等练习，缓解身体紧张和心理压力。</a:t>
            </a:r>
          </a:p>
        </p:txBody>
      </p:sp>
      <p:sp>
        <p:nvSpPr>
          <p:cNvPr id="46" name="AutoShape 46"/>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5213068"/>
            <a:ext cx="5820489"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积极心理暗示</a:t>
            </a:r>
          </a:p>
        </p:txBody>
      </p:sp>
      <p:sp>
        <p:nvSpPr>
          <p:cNvPr id="49" name="TextBox 49"/>
          <p:cNvSpPr txBox="1"/>
          <p:nvPr/>
        </p:nvSpPr>
        <p:spPr>
          <a:xfrm>
            <a:off x="4594260" y="5652523"/>
            <a:ext cx="5909681"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通过自我暗示、积极思考等方式，调整消极情绪，增强自信心和乐观态度。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https://d.book118.com/758016134002006044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2024-09-23T17:54:27.924</cp:lastPrinted>
  <dcterms:created xsi:type="dcterms:W3CDTF">2024-09-23T09:54:27Z</dcterms:created>
  <dcterms:modified xsi:type="dcterms:W3CDTF">2024-09-23T09:54:30Z</dcterms:modified>
</cp:coreProperties>
</file>