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BDE9F-3089-4DDF-9021-C43102EBF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200A4-3883-4D4E-A3FD-C6AB4F702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98AD3-262B-4B1E-BD86-181E1E212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3A146-477F-4B20-8FCC-0E420F7FD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C8CC63-6089-4E25-A9FA-3C47ABDF7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70945C-F24E-423F-AB20-96018C182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304305-9014-4556-8504-1C311DB35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7C616-AEB2-4DFA-8D1C-6CEB45DF6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F0DD5-30CF-4D93-B0BE-F4BDCBEF3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9BF54-51A7-446D-926C-2AD1838DB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52B3F-B5F1-45B5-8EA1-C7AE82704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201240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儿童保健之新生儿皮肤护理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新生儿皮肤护理的重要性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新生儿皮肤的特点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新生儿皮肤护理的基本原则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新生儿常见皮肤问题及处理方法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新生儿皮肤护理的注意事项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新生儿皮肤护理的重要性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571" r="255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790" r="397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新生儿皮肤屏障功能尚未完全发育，需要细心呵护，以保持皮肤完整性，防止外界刺激和损伤。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维持皮肤完整性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新生儿皮肤水分含量较高，容易失水，保持皮肤湿润有助于维持皮肤弹性和柔软度。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预防皮肤干燥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保护皮肤屏障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定期给新生儿洗澡、更换尿布，保持皮肤清洁，预防皮肤感染和尿布疹等常见皮肤问题。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避免接触感染源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避免新生儿接触患有传染病的病人，注意家庭卫生，保持室内空气流通。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262" r="72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良好的皮肤护理有助于促进新生儿新陈代谢，加速身体发育。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通过皮肤护理，增强新生儿免疫力，降低患病风险。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促进生长发育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促进新陈代谢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https://d.book118.com/758020124010006031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2024-09-07T18:32:48.454</cp:lastPrinted>
  <dcterms:created xsi:type="dcterms:W3CDTF">2024-09-07T10:32:48Z</dcterms:created>
  <dcterms:modified xsi:type="dcterms:W3CDTF">2024-09-07T10:32:50Z</dcterms:modified>
</cp:coreProperties>
</file>