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DBCBD-D910-4DB8-A155-199A1EF47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BA65C-2AA1-4C58-88A8-D3E2AB760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E794B-5896-4F85-A70F-5DD5BDA6E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B42FB-9BBA-48CA-8F5E-56D5B6679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245C9-8C3F-4743-AC9A-AE93FE692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400BB3-AF0D-48F2-A9B3-351B2F71A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50FC8-1FB8-4D86-8111-E08122654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8F063-7538-4D62-AEDC-5E8E8A744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FE155-EF93-4E59-A92F-44D0E51E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C39F0-B9FC-4866-99AE-7535D7C47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D840A-529F-40B9-8F69-BD623AB62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0143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公交车驾驶员的安全驾驶和交通事故防护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安全驾驶基本理念与技能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提高安全驾驶意识与技能培训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交通事故案例分析与警示教育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安全驾驶基本理念与技能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公交车驾驶员必须熟知并严格遵守交通法规，如限速、交叉路口通行规则等。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在交通拥堵或特殊情况下，应服从交警的指挥，确保交通顺畅和安全。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遵守交通规则与法律法规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服从交通指挥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严格遵守交通法规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在出发前，应提前规划好行驶路线，避免在行驶过程中分心或走错路。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提前规划路线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9" b="4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与前车保持安全距离，避免追尾事故。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在行驶过程中，应礼让行人和其他车辆，避免抢行和争道。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保持良好驾驶习惯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熟练掌握驾驶技巧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1" r="550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00" r="5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熟练掌握车辆操作技能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在出车前，应对车辆进行全面检查，确保车辆性能良好。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如起步、停车、转弯、会车等，确保在各种路况下都能安全驾驶。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遇到紧急情况时，如车辆故障、突发情况等，应迅速作出判断并妥善处理。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时刻注意观察前方路况，提前发现潜在的危险因素。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观察路况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通过观察他车的行驶轨迹和灯光信号等，判断其可能的行驶意图，提前做好应对措施。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判断他车动态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在夜间或恶劣天气条件下，应降低车速、保持车距，并使用车灯等辅助设备提高行车安全性。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夜间和恶劣天气驾驶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预见性驾驶与危险感知能力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交通事故原因分析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如超速、闯红灯、抢行等，这些行为容易导致交通事故的发生。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驾驶员违规操作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长时间驾驶或休息不足容易导致驾驶员疲劳，从而影响驾驶安全。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驾驶员疲劳驾驶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饮酒后驾驶会使驾驶员的反应能力和判断力下降，极易引发交通事故。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驾驶员酒后驾驶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人为因素导致事故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车辆故障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如刹车失灵、转向故障等，这些故障可能导致车辆失控，进而引发事故。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车辆维护不足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缺乏对车辆的定期检查和保养，可能导致潜在的安全隐患无法及时发现和排除。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9056" b="90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车辆因素导致事故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如急转弯、陡坡等，这些道路设计可能增加交通事故的风险。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道路设计不合理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如路面湿滑、坑洼不平等，这些路况问题可能影响车辆的行驶稳定性，导致事故。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路况不良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道路环境因素导致事故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其他外部因素导致事故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恶劣天气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如雨、雪、雾等恶劣天气条件，可能降低能见度，增加驾驶难度，从而引发事故。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非机动车和行人干扰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道路上非机动车和行人的不规范行为，如随意穿越马路、闯红灯等，可能干扰公交车驾驶员的正常驾驶，导致事故发生。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安全防护措施与应急处理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佩戴安全带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驾驶员在行车过程中必须始终佩戴安全带，确保在紧急情况下能够保持身体稳定，减少伤害风险。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正确使用安全锤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驾驶员应熟悉安全锤的使用方法，遇到紧急情况时能够迅速破窗逃生。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佩戴安全带及正确使用安全锤等装备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https://d.book118.com/758020143136006031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2024-09-09T00:45:50.557</cp:lastPrinted>
  <dcterms:created xsi:type="dcterms:W3CDTF">2024-09-08T16:45:50Z</dcterms:created>
  <dcterms:modified xsi:type="dcterms:W3CDTF">2024-09-08T16:45:52Z</dcterms:modified>
</cp:coreProperties>
</file>