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44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33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4DA05F-4364-4E05-98BB-03A822792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1D4E60-D1A3-494A-BA87-D620D4829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2359EE-B248-4AC8-B330-9093074A6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D38C9A-EE0B-4CD9-9338-EC7D5633C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7ECD6E-966F-4FD3-8043-00C65DCB1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25DBC2-5CD6-4166-B121-EEA5D1C84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43BD2B-B9B3-4756-A988-E96CF57B9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F28AC3-157F-42B6-8A08-17160FF1C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681DB9-2E77-4F5A-B41A-97432895F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CFB61D-A8A9-4897-BAB8-35CDC5DAF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8AA8AF-2BFC-4671-917D-1696CC3C9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436" r:id="rId2"/>
    <p:sldLayoutId id="2147485437" r:id="rId3"/>
    <p:sldLayoutId id="2147485438" r:id="rId4"/>
    <p:sldLayoutId id="2147485439" r:id="rId5"/>
    <p:sldLayoutId id="2147485440" r:id="rId6"/>
    <p:sldLayoutId id="2147485441" r:id="rId7"/>
    <p:sldLayoutId id="2147485442" r:id="rId8"/>
    <p:sldLayoutId id="2147485443" r:id="rId9"/>
    <p:sldLayoutId id="2147485444" r:id="rId10"/>
    <p:sldLayoutId id="214748544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14" Type="http://schemas.openxmlformats.org/officeDocument/2006/relationships/tags" Target="../tags/tag227.xml" /><Relationship Id="rId15" Type="http://schemas.openxmlformats.org/officeDocument/2006/relationships/tags" Target="../tags/tag228.xml" /><Relationship Id="rId16" Type="http://schemas.openxmlformats.org/officeDocument/2006/relationships/tags" Target="../tags/tag229.xml" /><Relationship Id="rId17" Type="http://schemas.openxmlformats.org/officeDocument/2006/relationships/tags" Target="../tags/tag230.xml" /><Relationship Id="rId18" Type="http://schemas.openxmlformats.org/officeDocument/2006/relationships/tags" Target="../tags/tag231.xml" /><Relationship Id="rId19" Type="http://schemas.openxmlformats.org/officeDocument/2006/relationships/tags" Target="../tags/tag232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21035016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研究计划书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晨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研究背景和意义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研究目标和内容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研究方法和步骤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预期成果和贡献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研究计划的时间表和预算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研究背景和意义</a:t>
            </a:r>
            <a:endParaRPr lang="zh-CN" altLang="en-US"/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研究背景介绍</a:t>
            </a:r>
            <a:endParaRPr lang="zh-CN" altLang="en-US"/>
          </a:p>
        </p:txBody>
      </p:sp>
      <p:sp>
        <p:nvSpPr>
          <p:cNvPr id="1049312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14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16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研究背景：介绍研究领域的现状、问题和发展趋势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0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22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研究意义：阐述研究的重要性和价值，以及研究的预期成果和贡献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6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28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研究目标：明确研究的主要目标和具体内容，以及研究的重点和难点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2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34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研究方法：介绍研究的具体方法和实施步骤，包括数据采集、分析和处理的方法等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研究意义阐述</a:t>
            </a:r>
            <a:endParaRPr lang="zh-CN" altLang="en-US"/>
          </a:p>
        </p:txBody>
      </p:sp>
      <p:sp>
        <p:nvSpPr>
          <p:cNvPr id="104937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7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推动相关领域的发展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7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为解决现实问题提供理论支持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8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8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促进学术交流与合作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8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对个人成长和未来职业发展具有积极影响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研究目标和内容</a:t>
            </a:r>
            <a:endParaRPr lang="zh-CN" altLang="en-US"/>
          </a:p>
        </p:txBody>
      </p:sp>
      <p:sp>
        <p:nvSpPr>
          <p:cNvPr id="104942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/>
        <p:cNvGrpSpPr/>
        <p:nvPr/>
      </p:nvGrpSpPr>
      <p:grpSpPr>
        <a:xfrm>
          <a:off x="0" y="0"/>
          <a:ext cx="0" cy="0"/>
        </a:xfrm>
      </p:grpSpPr>
      <p:sp>
        <p:nvSpPr>
          <p:cNvPr id="10495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研究目标明确</a:t>
            </a:r>
            <a:endParaRPr lang="zh-CN" altLang="en-US"/>
          </a:p>
        </p:txBody>
      </p:sp>
      <p:sp>
        <p:nvSpPr>
          <p:cNvPr id="1049540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42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544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明确研究目标：在研究计划书中，需要清晰地阐述研究的目标和目的，以便读者能够理解研究的价值和意义。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6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48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50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具体的研究内容：研究计划书需要详细地描述研究的具体内容，包括研究的问题、假设、实验设计、数据收集和分析方法等。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2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54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5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研究的预期成果：在研究计划书中，需要明确地说明研究的预期成果和可能的应用价值，以便读者能够了解研究的潜力和前景。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8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6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62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研究的时间安排：研究计划书需要合理地安排研究的时间表，包括研究的起始时间、各个阶段的时间分配和完成时间等，以便保证研究的顺利进行。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5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研究内容概述</a:t>
            </a:r>
            <a:endParaRPr lang="zh-CN" altLang="en-US"/>
          </a:p>
        </p:txBody>
      </p:sp>
      <p:sp>
        <p:nvSpPr>
          <p:cNvPr id="1049598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0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2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4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6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研究步骤和时间安排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608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0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2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研究内容和方法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4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6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8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研究目标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620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2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4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研究背景和意义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6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研究方法和步骤</a:t>
            </a:r>
            <a:endParaRPr lang="zh-CN" altLang="en-US"/>
          </a:p>
        </p:txBody>
      </p:sp>
      <p:sp>
        <p:nvSpPr>
          <p:cNvPr id="104966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FOUR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/>
        <p:cNvGrpSpPr/>
        <p:nvPr/>
      </p:nvGrpSpPr>
      <p:grpSpPr>
        <a:xfrm>
          <a:off x="0" y="0"/>
          <a:ext cx="0" cy="0"/>
        </a:xfrm>
      </p:grpSpPr>
      <p:sp>
        <p:nvSpPr>
          <p:cNvPr id="10497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研究方法选择</a:t>
            </a:r>
            <a:endParaRPr lang="zh-CN" altLang="en-US"/>
          </a:p>
        </p:txBody>
      </p:sp>
      <p:sp>
        <p:nvSpPr>
          <p:cNvPr id="1049772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85000"/>
          </a:bodyPr>
          <a:lstStyle/>
          <a:p>
            <a:r>
              <a:rPr lang="zh-CN" altLang="en-US"/>
              <a:t>文献综述法：查阅相关文献资料，了解研究现状和进展</a:t>
            </a:r>
            <a:endParaRPr lang="zh-CN" altLang="en-US"/>
          </a:p>
          <a:p>
            <a:r>
              <a:rPr lang="zh-CN" altLang="en-US"/>
              <a:t>实证研究法：通过实地调查、实验等方式收集数据，验证假设</a:t>
            </a:r>
            <a:endParaRPr lang="zh-CN" altLang="en-US"/>
          </a:p>
          <a:p>
            <a:r>
              <a:rPr lang="zh-CN" altLang="en-US"/>
              <a:t>案例分析法：对典型案例进行分析，总结经验教训</a:t>
            </a:r>
            <a:endParaRPr lang="zh-CN" altLang="en-US"/>
          </a:p>
          <a:p>
            <a:r>
              <a:rPr lang="zh-CN" altLang="en-US"/>
              <a:t>定量分析法：运用统计学方法对数据进行处理和分析  研究步骤</a:t>
            </a:r>
            <a:endParaRPr lang="zh-CN" altLang="en-US"/>
          </a:p>
          <a:p>
            <a:pPr lvl="1"/>
            <a:r>
              <a:rPr lang="zh-CN" altLang="en-US"/>
              <a:t>研究步骤</a:t>
            </a:r>
            <a:endParaRPr lang="zh-CN" altLang="en-US"/>
          </a:p>
          <a:p>
            <a:r>
              <a:rPr lang="zh-CN" altLang="en-US"/>
              <a:t>确定研究问题：明确研究目的和意义，确定研究范围和重点</a:t>
            </a:r>
            <a:endParaRPr lang="zh-CN" altLang="en-US"/>
          </a:p>
          <a:p>
            <a:r>
              <a:rPr lang="zh-CN" altLang="en-US"/>
              <a:t>制定研究计划：制定详细的研究计划，包括研究方法、时间安排、人员分工等</a:t>
            </a:r>
            <a:endParaRPr lang="zh-CN" altLang="en-US"/>
          </a:p>
          <a:p>
            <a:r>
              <a:rPr lang="zh-CN" altLang="en-US"/>
              <a:t>实施研究：按照研究计划进行实地调查、实验等，收集数据并进行分析</a:t>
            </a:r>
            <a:endParaRPr lang="zh-CN" altLang="en-US"/>
          </a:p>
          <a:p>
            <a:r>
              <a:rPr lang="zh-CN" altLang="en-US"/>
              <a:t>撰写研究报告：将研究成果以文字形式呈现，包括研究目的、方法、结果和结论等</a:t>
            </a:r>
            <a:endParaRPr lang="zh-CN" altLang="en-US"/>
          </a:p>
          <a:p>
            <a:r>
              <a:rPr lang="zh-CN" altLang="en-US"/>
              <a:t>汇报与交流：将研究成果进行汇报和交流，接受同行专家的评价和建议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/>
        <p:cNvGrpSpPr/>
        <p:nvPr/>
      </p:nvGrpSpPr>
      <p:grpSpPr>
        <a:xfrm>
          <a:off x="0" y="0"/>
          <a:ext cx="0" cy="0"/>
        </a:xfrm>
      </p:grpSpPr>
      <p:sp>
        <p:nvSpPr>
          <p:cNvPr id="10498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研究步骤设计</a:t>
            </a:r>
            <a:endParaRPr lang="zh-CN" altLang="en-US"/>
          </a:p>
        </p:txBody>
      </p:sp>
      <p:sp>
        <p:nvSpPr>
          <p:cNvPr id="1049808" name="矩形 15"/>
          <p:cNvSpPr/>
          <p:nvPr>
            <p:custDataLst>
              <p:tags r:id="rId2"/>
            </p:custDataLst>
          </p:nvPr>
        </p:nvSpPr>
        <p:spPr>
          <a:xfrm>
            <a:off x="3001898" y="1426337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确定研究问题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0" name="任意多边形 17"/>
          <p:cNvSpPr/>
          <p:nvPr>
            <p:custDataLst>
              <p:tags r:id="rId3"/>
            </p:custDataLst>
          </p:nvPr>
        </p:nvSpPr>
        <p:spPr>
          <a:xfrm flipV="1">
            <a:off x="2935832" y="1364400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2" name="任意多边形 18"/>
          <p:cNvSpPr/>
          <p:nvPr>
            <p:custDataLst>
              <p:tags r:id="rId4"/>
            </p:custDataLst>
          </p:nvPr>
        </p:nvSpPr>
        <p:spPr>
          <a:xfrm flipH="1">
            <a:off x="8149559" y="171331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4" name="矩形 27"/>
          <p:cNvSpPr/>
          <p:nvPr>
            <p:custDataLst>
              <p:tags r:id="rId5"/>
            </p:custDataLst>
          </p:nvPr>
        </p:nvSpPr>
        <p:spPr>
          <a:xfrm>
            <a:off x="3001898" y="2277628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收集相关资料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6" name="任意多边形 29"/>
          <p:cNvSpPr/>
          <p:nvPr>
            <p:custDataLst>
              <p:tags r:id="rId6"/>
            </p:custDataLst>
          </p:nvPr>
        </p:nvSpPr>
        <p:spPr>
          <a:xfrm flipV="1">
            <a:off x="2935832" y="2215691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8" name="任意多边形 30"/>
          <p:cNvSpPr/>
          <p:nvPr>
            <p:custDataLst>
              <p:tags r:id="rId7"/>
            </p:custDataLst>
          </p:nvPr>
        </p:nvSpPr>
        <p:spPr>
          <a:xfrm flipH="1">
            <a:off x="8149559" y="256460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0" name="矩形 5"/>
          <p:cNvSpPr/>
          <p:nvPr>
            <p:custDataLst>
              <p:tags r:id="rId8"/>
            </p:custDataLst>
          </p:nvPr>
        </p:nvSpPr>
        <p:spPr>
          <a:xfrm>
            <a:off x="3001898" y="3128919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设计研究方案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2" name="任意多边形 7"/>
          <p:cNvSpPr/>
          <p:nvPr>
            <p:custDataLst>
              <p:tags r:id="rId9"/>
            </p:custDataLst>
          </p:nvPr>
        </p:nvSpPr>
        <p:spPr>
          <a:xfrm flipV="1">
            <a:off x="2935832" y="306698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4" name="任意多边形 8"/>
          <p:cNvSpPr/>
          <p:nvPr>
            <p:custDataLst>
              <p:tags r:id="rId10"/>
            </p:custDataLst>
          </p:nvPr>
        </p:nvSpPr>
        <p:spPr>
          <a:xfrm flipH="1">
            <a:off x="8149559" y="341589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6" name="矩形 10"/>
          <p:cNvSpPr/>
          <p:nvPr>
            <p:custDataLst>
              <p:tags r:id="rId11"/>
            </p:custDataLst>
          </p:nvPr>
        </p:nvSpPr>
        <p:spPr>
          <a:xfrm>
            <a:off x="3001898" y="3980210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实施研究计划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8" name="任意多边形 12"/>
          <p:cNvSpPr/>
          <p:nvPr>
            <p:custDataLst>
              <p:tags r:id="rId12"/>
            </p:custDataLst>
          </p:nvPr>
        </p:nvSpPr>
        <p:spPr>
          <a:xfrm flipV="1">
            <a:off x="2935832" y="391827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0" name="任意多边形 13"/>
          <p:cNvSpPr/>
          <p:nvPr>
            <p:custDataLst>
              <p:tags r:id="rId13"/>
            </p:custDataLst>
          </p:nvPr>
        </p:nvSpPr>
        <p:spPr>
          <a:xfrm flipH="1">
            <a:off x="8149559" y="4267185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2" name="矩形 19"/>
          <p:cNvSpPr/>
          <p:nvPr>
            <p:custDataLst>
              <p:tags r:id="rId14"/>
            </p:custDataLst>
          </p:nvPr>
        </p:nvSpPr>
        <p:spPr>
          <a:xfrm>
            <a:off x="3001898" y="483150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分析研究结果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4" name="任意多边形 21"/>
          <p:cNvSpPr/>
          <p:nvPr>
            <p:custDataLst>
              <p:tags r:id="rId15"/>
            </p:custDataLst>
          </p:nvPr>
        </p:nvSpPr>
        <p:spPr>
          <a:xfrm flipV="1">
            <a:off x="2935832" y="476956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6" name="任意多边形 22"/>
          <p:cNvSpPr/>
          <p:nvPr>
            <p:custDataLst>
              <p:tags r:id="rId16"/>
            </p:custDataLst>
          </p:nvPr>
        </p:nvSpPr>
        <p:spPr>
          <a:xfrm flipH="1">
            <a:off x="8149559" y="5118476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8" name="矩形 38"/>
          <p:cNvSpPr/>
          <p:nvPr>
            <p:custDataLst>
              <p:tags r:id="rId17"/>
            </p:custDataLst>
          </p:nvPr>
        </p:nvSpPr>
        <p:spPr>
          <a:xfrm>
            <a:off x="3001898" y="568279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撰写研究报告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0" name="任意多边形 40"/>
          <p:cNvSpPr/>
          <p:nvPr>
            <p:custDataLst>
              <p:tags r:id="rId18"/>
            </p:custDataLst>
          </p:nvPr>
        </p:nvSpPr>
        <p:spPr>
          <a:xfrm flipV="1">
            <a:off x="2935832" y="562085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2" name="任意多边形 41"/>
          <p:cNvSpPr/>
          <p:nvPr>
            <p:custDataLst>
              <p:tags r:id="rId19"/>
            </p:custDataLst>
          </p:nvPr>
        </p:nvSpPr>
        <p:spPr>
          <a:xfrm flipH="1">
            <a:off x="8149559" y="5969767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https://d.book118.com/758021035016006023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18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3"/>
</p:tagLst>
</file>

<file path=ppt/tags/tag214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23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微软雅黑</vt:lpstr>
      <vt:lpstr>Office Theme</vt:lpstr>
      <vt:lpstr>研究计划书</vt:lpstr>
      <vt:lpstr>目录</vt:lpstr>
      <vt:lpstr>单击此处添加章节标题</vt:lpstr>
      <vt:lpstr>研究背景和意义</vt:lpstr>
      <vt:lpstr>研究背景介绍</vt:lpstr>
      <vt:lpstr>研究意义阐述</vt:lpstr>
      <vt:lpstr>研究目标和内容</vt:lpstr>
      <vt:lpstr>研究目标明确</vt:lpstr>
      <vt:lpstr>研究内容概述</vt:lpstr>
      <vt:lpstr>研究方法和步骤</vt:lpstr>
      <vt:lpstr>研究方法选择</vt:lpstr>
      <vt:lpstr>研究步骤设计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2024-08-29T12:13:27.131</cp:lastPrinted>
  <dcterms:created xsi:type="dcterms:W3CDTF">2024-08-29T04:13:27Z</dcterms:created>
  <dcterms:modified xsi:type="dcterms:W3CDTF">2024-08-29T04:13:29Z</dcterms:modified>
</cp:coreProperties>
</file>