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E09C5A6-DA56-406F-9594-277C467E0F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6339952-2BAC-4AE3-AF59-6D1C32F66D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202E6FE-01E1-4ED2-AAB9-0C55E1BC38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B8B3A70-E582-4C72-963B-714D36B69F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4374853-B0FA-457D-A0E3-FE36D87D6F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AF6BBFE-8AF9-43EE-B837-A2916DAD2B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FD9E429-14D1-47C3-AFAE-B3E02AB711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B548775-DB40-4DBF-A330-68F2DF4AF5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5F547DA-E3A7-4950-B597-15A134D8F5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12C54A4-6F52-46E7-B0CB-112570B1F4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AE9C02E-308F-4396-A537-4A1DA8950C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58022112076006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17451" y="1574432"/>
            <a:ext cx="6939686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/>
                </a:solidFill>
                <a:latin typeface="Arial"/>
                <a:ea typeface="Arial"/>
                <a:cs typeface="Arial"/>
              </a:rPr>
              <a:t>迪士尼旅游营销策略分析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17451" y="5208092"/>
            <a:ext cx="3196742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/>
                </a:solidFill>
                <a:latin typeface="Arial"/>
                <a:ea typeface="Arial"/>
                <a:cs typeface="Arial"/>
              </a:rPr>
              <a:t>汇报人：&lt;XXX&gt;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17451" y="5689900"/>
            <a:ext cx="3489350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/>
                </a:solidFill>
                <a:latin typeface="Arial"/>
                <a:ea typeface="Arial"/>
                <a:cs typeface="Arial"/>
              </a:rPr>
              <a:t>2024-01-09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迪士尼旅游品牌概述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迪士尼旅游目标市场分析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迪士尼旅游产品策略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迪士尼旅游定价策略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迪士尼旅游渠道策略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迪士尼旅游促销策略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迪士尼旅游营销效果评估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/>
                </a:solidFill>
                <a:latin typeface="Arial"/>
                <a:ea typeface="Arial"/>
                <a:cs typeface="Arial"/>
              </a:rPr>
              <a:t>迪士尼旅游品牌概述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/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67" r="16667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迪士尼旅游品牌自1955年创立以来，经历了近70年的发展历程，从最初的洛杉矶迪士尼乐园到如今遍布全球的迪士尼度假区，成为全球最具影响力的主题公园品牌之一。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品牌历史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迪士尼旅游品牌以经典的动画形象和故事为核心，将迪士尼文化融入旅游体验中，为游客带来欢乐、梦幻和美好的体验。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品牌文化</a:t>
            </a:r>
          </a:p>
        </p:txBody>
      </p:sp>
      <p:sp>
        <p:nvSpPr>
          <p:cNvPr id="7" name="AutoShape 7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TextBox 27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品牌历史与文化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品牌形象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迪士尼旅游品牌以“欢乐、家庭、梦幻”为核心形象，通过丰富的主题、独特的建筑风格和创新的科技手段，打造出充满创意和想象力的旅游产品。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品牌定位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迪士尼旅游品牌定位于中高端市场，以家庭游为主要客群，提供高品质的主题公园、酒店和配套服务，满足游客对于高品质旅游体验的需求。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8048" r="18048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5" name="AutoShape 1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品牌形象与定位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/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28950" b="28950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2638" b="26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TextBox 28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品牌竞争优势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强大的IP资源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迪士尼拥有丰富的动画形象和故事资源，这些经典IP为迪士尼旅游品牌提供了强大的市场号召力和品牌影响力。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创新的产品与服务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迪士尼不断推出创新的主题公园、酒店和配套服务，满足游客对于新鲜感和个性化的需求，提高游客的满意度和忠诚度。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全球化的营销网络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迪士尼旅游品牌在全球范围内拥有广泛的营销网络和渠道，能够有效地推广品牌和吸引游客。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/>
                </a:solidFill>
                <a:latin typeface="Arial"/>
                <a:ea typeface="Arial"/>
                <a:cs typeface="Arial"/>
              </a:rPr>
              <a:t>迪士尼旅游目标市场分析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/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年龄层次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迪士尼的目标市场主要针对儿童和家庭，年龄层次以3-12岁的儿童及其家长为主。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消费习惯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目标市场消费者习惯于购买迪士尼的衍生品、主题商品、餐饮等，并乐于参与迪士尼的互动活动。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地域分布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目标市场消费者主要分布在欧美、亚太等地区，其中美国本土和欧洲市场较为成熟。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目标市场特征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012267" y="3720618"/>
            <a:ext cx="2167467" cy="2120348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952500" y="1647825"/>
                </a:lnTo>
                <a:lnTo>
                  <a:pt x="1905000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49697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776918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012267" y="171109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5743787" y="3022600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7259206">
            <a:off x="6589098" y="4674355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-7221168">
            <a:off x="4910864" y="4658432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6818377" y="3284051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10897278" y="3216317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996324" y="1208023"/>
            <a:ext cx="390095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购买决策过程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996324" y="2047219"/>
            <a:ext cx="405267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消费者在选择迪士尼旅游产品时，通常会考虑价格、时间、服务质量等因素，并倾向于选择具有较高性价比的产品。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129334" y="3502152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信息获取渠道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141526" y="4429391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消费者获取迪士尼旅游产品信息的主要渠道包括迪士尼官方网站、社交媒体、口碑推荐等。</a:t>
            </a:r>
          </a:p>
        </p:txBody>
      </p:sp>
      <p:cxnSp>
        <p:nvCxnSpPr>
          <p:cNvPr id="15" name="Connector 15"/>
          <p:cNvCxnSpPr/>
          <p:nvPr/>
        </p:nvCxnSpPr>
        <p:spPr>
          <a:xfrm>
            <a:off x="7345623" y="5627624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AutoShape 16"/>
          <p:cNvSpPr/>
          <p:nvPr/>
        </p:nvSpPr>
        <p:spPr>
          <a:xfrm>
            <a:off x="11424524" y="5559891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904945" y="4589949"/>
            <a:ext cx="3793067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8" name="AutoShape 18"/>
          <p:cNvSpPr/>
          <p:nvPr/>
        </p:nvSpPr>
        <p:spPr>
          <a:xfrm>
            <a:off x="904945" y="4510024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869006" y="2296376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品牌忠诚度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69006" y="3223615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迪士尼品牌具有极高的知名度和美誉度，消费者对迪士尼品牌具有较高的忠诚度。</a:t>
            </a:r>
          </a:p>
        </p:txBody>
      </p:sp>
      <p:sp>
        <p:nvSpPr>
          <p:cNvPr id="21" name="Freeform 21"/>
          <p:cNvSpPr/>
          <p:nvPr/>
        </p:nvSpPr>
        <p:spPr>
          <a:xfrm>
            <a:off x="5786411" y="3999944"/>
            <a:ext cx="661803" cy="66180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TextBox 42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消费者行为分析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市场细分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根据消费者的年龄层次、消费习惯、地域分布等因素，将迪士尼旅游市场细分为多个子市场，如家庭游、情侣游、儿童游等。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市场定位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根据市场细分的结果，将迪士尼旅游产品定位为适合不同子市场的多元化产品，以满足不同消费者的需求。例如，推出适合家庭游的套餐产品、适合情侣游的主题酒店等。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市场细分与定位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/>
                </a:solidFill>
                <a:latin typeface="Arial"/>
                <a:ea typeface="Arial"/>
                <a:cs typeface="Arial"/>
              </a:rPr>
              <a:t>迪士尼旅游产品策略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/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互补产品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通过与其他旅游景点、电影院等合作，提供互补性产品，增强游客体验。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多元化产品线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迪士尼通过提供多元化产品线，满足不同年龄段和消费层次的游客需求。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核心产品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以迪士尼主题公园、酒店和度假区为核心产品，提供全方位的娱乐体验。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产品线策略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迪士尼定期举办各类主题活动，如万圣节、圣诞节等，吸引游客参与。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主题活动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708" r="16708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体验营销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节日庆典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通过角色扮演、互动游戏等形式，让游客深入体验迪士尼故事和角色。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在特定节日如情人节、儿童节等推出特别活动，增加节日氛围。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6" name="AutoShape 2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TextBox 4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主题活动与体验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不断推出新产品和活动，保持游客的新鲜感和兴趣。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产品创新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31500" r="31500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通过与其他旅游目的地的差异化，吸引特定目标市场。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差异化策略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保持迪士尼品牌形象的一致性，强化游客对品牌的认知和忠诚度。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品牌形象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TextBox 32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产品创新与差异化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/>
                </a:solidFill>
                <a:latin typeface="Arial"/>
                <a:ea typeface="Arial"/>
                <a:cs typeface="Arial"/>
              </a:rPr>
              <a:t>迪士尼旅游定价策略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/>
                </a:solidFill>
                <a:latin typeface="Arial"/>
                <a:ea typeface="Arial"/>
                <a:cs typeface="Arial"/>
              </a:rPr>
              <a:t>04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https://d.book118.com/758022112076006032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85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2024-09-10T03:18:15.406</cp:lastPrinted>
  <dcterms:created xsi:type="dcterms:W3CDTF">2024-09-09T19:18:15Z</dcterms:created>
  <dcterms:modified xsi:type="dcterms:W3CDTF">2024-09-09T19:18:17Z</dcterms:modified>
</cp:coreProperties>
</file>