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4E3CC-624C-435E-A960-37741E9F3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91583-8F3A-4E89-85BE-BF6D3ED18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3AD2E-2B7E-49E4-AF3D-BB6159AC2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C543D-55FF-458B-8886-F8FB90E58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A37756-A86F-4C9F-9996-8E8A1ACAF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A31CB1-AE0D-40D0-AC4F-27FBB82A0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A4F113-CD96-47E5-97F6-3C01E10F1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1262D-B931-4C82-90BB-038412CEA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8B0B0-4D9A-473D-8F0E-DFFF46E1C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E069C-519D-419F-9A1D-D315267A8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33869-985B-4776-A2DA-702E762B8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2306002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证券公司-投资银行部定义、区分及业务种类介绍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投资银行部概述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证券公司与投资银行部区分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投资银行部主要业务种类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投资银行部业务流程及风险控制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投资银行部未来发展趋势及挑战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投资银行部概述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投资银行部是证券公司中负责资本市场业务的重要部门，主要为企业提供股票、债券等证券的承销、保荐、并购重组等金融服务。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投资银行部在资本市场中扮演着重要角色，通过专业的金融服务帮助企业实现融资、优化资源配置、提升市场竞争力等目标。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投资银行部起源于欧美国家，随着全球资本市场的发展而逐渐壮大。在中国，投资银行部也经历了从无到有、从小到大的发展历程，现已成为证券公司中的重要业务部门。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目前，投资银行部在业务规模、人员数量、专业水平等方面都得到了显著提升，为企业提供更加全面、专业的金融服务。同时，随着监管政策的不断调整和市场竞争的加剧，投资银行部也面临着诸多挑战和机遇。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投资银行部通常下设多个业务部门，如股权融资部、债权融资部、并购部等，每个部门负责不同的业务领域。同时，还设有风险管理、合规审计等后台支持部门，确保业务稳健开展。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投资银行部拥有一支高素质、专业化的团队，包括保荐代表人、注册会计师、律师等各类专业人才。他们具备丰富的行业经验和专业技能，能够为企业提供高质量的金融服务。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证券公司与投资银行部区分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证券经纪业务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投资银行业务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资产管理业务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自营业务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证券公司基本业务概述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代理客户买卖证券，收取佣金。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包括证券承销与保荐、并购重组等财务顾问业务。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为客户提供资产管理服务，如定向资产管理、集合资产管理等。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以自有资金或证券进行投资，获取收益。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投资银行部在证券公司中地位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核心业务部门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投资银行部是证券公司的核心业务部门之一，负责公司股票、债券等证券的承销与发行，以及并购、重组等财务顾问业务。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高素质团队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投资银行部通常拥有一支高素质、专业化的团队，具备丰富的行业经验和专业技能。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高收益与高风险并存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投资银行部业务通常涉及大额资金和高风险项目，因此也具有较高的收益和风险。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证券公司业务范围广泛，包括证券经纪、投资银行、资产管理等多个领域；而投资银行部则专注于证券承销与发行、并购重组等财务顾问业务。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证券公司业务具有多样化、零售化等特点，面向广大投资者提供服务；投资银行部业务则更加专业化、定制化，主要面向大型企业和机构提供服务。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业务特点不同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证券公司收入主要来源于佣金、手续费等费用收入；投资银行部收入则主要来源于承销费、财务顾问费等收入。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收入来源不同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两者业务范围及特点比较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投资银行部主要业务种类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负责证券的发行与销售工作，包括股票、债券等各类证券产品。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证券承销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保荐业务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208" r="9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定价与配售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对拟上市公司进行辅导和推荐，协助其完成上市申请和发行上市。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根据市场需求和公司情况，确定证券的发行价格和分配比例。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证券承销与保荐业务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https://d.book118.com/758023060026006043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2024-09-22T15:41:57.110</cp:lastPrinted>
  <dcterms:created xsi:type="dcterms:W3CDTF">2024-09-22T07:41:57Z</dcterms:created>
  <dcterms:modified xsi:type="dcterms:W3CDTF">2024-09-22T07:41:59Z</dcterms:modified>
</cp:coreProperties>
</file>