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9108A-A4A0-4F60-9D8B-A32DB6BB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2D95-9642-47FF-AD32-5E1386C5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13E3E-5BE8-4509-AF00-87126D08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C29A8-053B-4888-B09C-78F17995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1D90D-0C01-486D-8287-109D3AFF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DEE77-6A9B-4EAA-B845-8D0692E7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5B95F-280B-41D7-BC38-3D5FADD46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31B7B-D1E6-4487-98D1-C9AA07BB6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D1FC8-E396-48DE-829E-0C7F51D6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347E5-DDFA-49B2-BAB5-A779A3F5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EB39-908B-4658-A9A4-1A9D874BB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3125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教育教学改革项目进展汇报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教学资源建设与共享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合作交流与拓展延伸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随着信息技术的快速发展，教育教学方式正在发生深刻变革，在线教育、混合式教学等新模式不断涌现。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社会对人才培养的需求日益多元化，要求教育更加注重学生综合素质和创新能力的培养。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城乡之间、地区之间教育资源分配不均，优质教育资源供给不足，制约了教育公平和质量的提升。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通过改革教学方式方法，提高教学效果和学生学习质量，培养具有创新精神和实践能力的人才。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通过优化教育资源配置，扩大优质教育资源覆盖面，缩小城乡、地区间教育差距。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推动教育信息化发展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以教育教学改革为契机，加快教育信息化建设，提高教育信息化应用水平。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明确项目实施的总体思路、具体目标和实施步骤，制定详细的工作计划和时间表。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在部分地区和学校开展试点工作，探索教育教学改革的有效路径和模式。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开展试点工作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组织教师参加教育教学改革培训，提高教师的教育教学能力和信息化素养。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建立科学有效的评估机制，对项目实施效果进行定期评估和总结，及时发现问题并加以改进。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完善评估机制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加强不同学科之间的交叉融合，引入相关学科的最新研究成果和观点，拓宽学生的知识视野。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以学科前沿和行业需求为导向，重新梳理和构建课程知识体系，突出核心概念和原理，删减陈旧和冗余内容。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实践教学内容增加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增加实验、实训、课程设计等实践教学环节，提高学生的实践能力和问题解决能力。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调整课堂内外时间分配，学生在课前通过在线课程进行自主学习，课堂时间主要用于讨论、答疑和深度学习。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鼓励学生分组合作，共同完成学习任务或项目，培养学生的团队协作和沟通能力。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引入典型案例，通过案例分析、讨论和模拟等方式，帮助学生理解和掌握理论知识，提高分析和解决问题的能力。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通过课堂互动、在线答疑、学习社区等方式，加强师生之间的交流和互动，提高学生的学习参与度和效果。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充分利用在线教育平台资源，为学生提供丰富、多样的学习材料和学习工具。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采用多媒体手段，如PPT、视频、动画等，使教学内容更加生动、形象，提高学生的学习兴趣和效果。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教学手段现代化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教师数量与结构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目前学校教师总数为XX人，其中高级职称教师占比XX%，中级职称教师占比XX%，初级职称教师占比XX%。教师队伍整体结构较为合理，但高级职称教师比例有待提高。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教师素质与能力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大部分教师具备较高的教育教学能力和专业素养，但部分教师在教学方法、教育理念等方面仍需更新和提高。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教师工作满意度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根据最近一次教师满意度调查结果，大部分教师对学校工作环境、待遇等方面表示满意，但也有一些教师提出改进意见和建议。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针对教师的不同需求和实际情况，制定个性化的培训计划和方案，包括教学方法、课程设计、教育技术等方面的培训，采用线上和线下相结合的培训形式。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通过对教师培训前后的教学水平、学生评价等方面进行跟踪和评估，确保培训效果的有效性和可持续性。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教师自我提升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鼓励教师参加各类学术研讨会、教学比赛等活动，提升自己的学术水平和教学能力。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教师培训与提升计划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根据教师的工作表现和贡献程度，制定合理的薪酬制度，体现优劳优酬的原则，激发教师的工作积极性。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设立优秀教师奖、教学成果奖等奖项，表彰在教学和科研方面取得突出成绩的教师，树立榜样和标杆。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为教师提供更多的职业发展机会和平台，如参加各类学术组织、承担重要课题研究等，促进教师的专业成长和职业发展。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职业发展通道拓宽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教师激励机制完善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学生参与与成果展示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https://d.book118.com/758023125011006024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2024-08-30T23:00:05.987</cp:lastPrinted>
  <dcterms:created xsi:type="dcterms:W3CDTF">2024-08-30T15:00:06Z</dcterms:created>
  <dcterms:modified xsi:type="dcterms:W3CDTF">2024-08-30T15:00:08Z</dcterms:modified>
</cp:coreProperties>
</file>