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4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9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358C8-A4CE-4B00-BFCD-078C7EAA3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0AA46-DEAA-4429-84F1-A40BB341A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D01BF-6D79-435B-A45E-D56E1B7B8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98206-B7F7-47E8-B46A-DE25EED9E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8D5B87-50F6-43DF-B989-708859E4A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13FD14-5BE4-42A9-84C7-F14D43A42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A34F0E-5FBE-4885-8D56-54D0405ED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60C85-EFA4-4995-AA48-7A427989F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66867-13E3-42CB-BED0-F7FFF6197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5014E-2923-48DC-A49C-739759205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7E68C-A198-4475-BC99-FF8163C9D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4723" r:id="rId2"/>
    <p:sldLayoutId id="2147504724" r:id="rId3"/>
    <p:sldLayoutId id="2147504725" r:id="rId4"/>
    <p:sldLayoutId id="2147504726" r:id="rId5"/>
    <p:sldLayoutId id="2147504727" r:id="rId6"/>
    <p:sldLayoutId id="2147504728" r:id="rId7"/>
    <p:sldLayoutId id="2147504729" r:id="rId8"/>
    <p:sldLayoutId id="2147504730" r:id="rId9"/>
    <p:sldLayoutId id="2147504731" r:id="rId10"/>
    <p:sldLayoutId id="214750473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22" Type="http://schemas.openxmlformats.org/officeDocument/2006/relationships/tags" Target="../tags/tag188.xml" /><Relationship Id="rId23" Type="http://schemas.openxmlformats.org/officeDocument/2006/relationships/tags" Target="../tags/tag189.xml" /><Relationship Id="rId24" Type="http://schemas.openxmlformats.org/officeDocument/2006/relationships/tags" Target="../tags/tag190.xml" /><Relationship Id="rId25" Type="http://schemas.openxmlformats.org/officeDocument/2006/relationships/tags" Target="../tags/tag19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23127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新课标版人教六年级数学下册《抽屉原理PPT课件》课件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PPT,a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课件介绍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抽屉原理的原理介绍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抽屉原理的证明方法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抽屉原理的应用举例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课件总结与反思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课件介绍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897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抽屉原理的教学价值和意义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8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抽屉原理在生活中的应用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抽屉原理在数学中的应用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0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抽屉原理的起源和定义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904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4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培养学生的数学思维能力和解决问题的能力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5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激发学生的学习兴趣和积极性，提高教学效果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让学生了解抽屉原理的基本概念和原理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帮助学生掌握抽屉原理的应用方法和技巧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课件内容</a:t>
            </a:r>
            <a:endParaRPr lang="zh-CN" altLang="en-US"/>
          </a:p>
        </p:txBody>
      </p:sp>
      <p:sp>
        <p:nvSpPr>
          <p:cNvPr id="104909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抽屉原理的概念和原理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抽屉原理的应用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抽屉原理的证明方法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抽屉原理的实例解析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抽屉原理的原理介绍</a:t>
            </a:r>
            <a:endParaRPr lang="zh-CN" altLang="en-US">
              <a:sym typeface="+mn-lt"/>
            </a:endParaRPr>
          </a:p>
        </p:txBody>
      </p:sp>
      <p:sp>
        <p:nvSpPr>
          <p:cNvPr id="10491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抽屉原理的定义</a:t>
            </a:r>
            <a:endParaRPr lang="zh-CN" altLang="en-US"/>
          </a:p>
        </p:txBody>
      </p:sp>
      <p:sp>
        <p:nvSpPr>
          <p:cNvPr id="10492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抽屉原理是一种数学原理，也称为鸽巢原理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抽屉原理在解决一些数学问题时非常有用，可以帮助我们找到一些问题的答案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抽屉原理的证明方法有多种，其中一种是反证法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它描述了在将多于n个物体放入n个容器时，至少有一个容器包含两个或更多的物体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抽屉原理的原理说明</a:t>
            </a:r>
            <a:endParaRPr lang="zh-CN" altLang="en-US"/>
          </a:p>
        </p:txBody>
      </p:sp>
      <p:sp>
        <p:nvSpPr>
          <p:cNvPr id="1049278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38200" y="1876755"/>
            <a:ext cx="2060965" cy="1747992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280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38200" y="2915957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282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38200" y="2918392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84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38200" y="3960029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9286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38200" y="5003492"/>
            <a:ext cx="2060965" cy="708648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88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38200" y="3962464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90" name="正文"/>
          <p:cNvSpPr txBox="1"/>
          <p:nvPr>
            <p:custDataLst>
              <p:tags r:id="rId8"/>
            </p:custDataLst>
          </p:nvPr>
        </p:nvSpPr>
        <p:spPr>
          <a:xfrm>
            <a:off x="2974438" y="1792134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抽屉原理的基本概念：将多于n个物品放入n个抽屉中，至少有一个抽屉包含两个或更多的物品。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92" name="正文"/>
          <p:cNvSpPr txBox="1"/>
          <p:nvPr>
            <p:custDataLst>
              <p:tags r:id="rId9"/>
            </p:custDataLst>
          </p:nvPr>
        </p:nvSpPr>
        <p:spPr>
          <a:xfrm>
            <a:off x="2974438" y="2843511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抽屉原理的证明方法：反证法，假设每个抽屉只包含一个物品，则总物品数不会超过n，与题目中给出的多于n个物品矛盾，因此至少有一个抽屉包含两个或更多的物品。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94" name="正文"/>
          <p:cNvSpPr txBox="1"/>
          <p:nvPr>
            <p:custDataLst>
              <p:tags r:id="rId10"/>
            </p:custDataLst>
          </p:nvPr>
        </p:nvSpPr>
        <p:spPr>
          <a:xfrm>
            <a:off x="2974438" y="3894888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抽屉原理的应用：在解决一些组合问题时，可以通过抽屉原理得出一些有用的结论。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11"/>
            </p:custDataLst>
          </p:nvPr>
        </p:nvSpPr>
        <p:spPr>
          <a:xfrm>
            <a:off x="2974438" y="4946266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抽屉原理的注意事项：在使用抽屉原理时，需要确保物品的数量和抽屉的数量是已知的，并且物品的数量要多于抽屉的数量。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98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838200" y="1854839"/>
            <a:ext cx="2060965" cy="708648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抽屉原理的应用场景</a:t>
            </a:r>
            <a:endParaRPr lang="zh-CN" altLang="en-US"/>
          </a:p>
        </p:txBody>
      </p:sp>
      <p:sp>
        <p:nvSpPr>
          <p:cNvPr id="1049334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鸽巢原理的应用：将多于n个物体放入n个鸽巢中，至少有一个鸽巢中有两个或两个以上的物体。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选举问题的应用：在投票选举中，如果候选人数多于应选人数，那么在投票过程中必定会有人被淘汰。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平均分组的原理：将多于n个物体分成n组，至少有一组有超过一个物体。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抽签问题的应用：如果有n个人参加抽签，奖品只有n-1个，那么至少有一个人会中奖。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分配问题的应用：在有限制的条件下，将n个物体分配给n个对象，使得每个对象都至少获得一个物体。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生日问题的应用：在n个人中至少有两个人生日相同的概率大于1/2时，那么n至少为多少人？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抽屉原理的证明方法</a:t>
            </a:r>
            <a:endParaRPr lang="zh-CN" altLang="en-US">
              <a:sym typeface="+mn-lt"/>
            </a:endParaRPr>
          </a:p>
        </p:txBody>
      </p:sp>
      <p:sp>
        <p:nvSpPr>
          <p:cNvPr id="10494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https://d.book118.com/758023127021006023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194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宋体</vt:lpstr>
      <vt:lpstr>Office Theme</vt:lpstr>
      <vt:lpstr>新课标版人教六年级数学下册《抽屉原理PPT课件》课件</vt:lpstr>
      <vt:lpstr>目录</vt:lpstr>
      <vt:lpstr>单击添加章节标题</vt:lpstr>
      <vt:lpstr>课件介绍</vt:lpstr>
      <vt:lpstr>PowerPoint Presentation</vt:lpstr>
      <vt:lpstr>课件背景</vt:lpstr>
      <vt:lpstr>课件目的</vt:lpstr>
      <vt:lpstr>课件内容</vt:lpstr>
      <vt:lpstr>抽屉原理的原理介绍</vt:lpstr>
      <vt:lpstr>PowerPoint Presentation</vt:lpstr>
      <vt:lpstr>抽屉原理的定义</vt:lpstr>
      <vt:lpstr>抽屉原理的原理说明</vt:lpstr>
      <vt:lpstr>抽屉原理的应用场景</vt:lpstr>
      <vt:lpstr>抽屉原理的证明方法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2024-08-29T13:28:25.863</cp:lastPrinted>
  <dcterms:created xsi:type="dcterms:W3CDTF">2024-08-29T05:28:25Z</dcterms:created>
  <dcterms:modified xsi:type="dcterms:W3CDTF">2024-08-29T05:28:28Z</dcterms:modified>
</cp:coreProperties>
</file>