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98682D-B253-4BE4-B2B1-539C73DBAD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47BCFB-EE3E-48BB-A19D-170B9D5EFA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6E5CBA-F373-4C9D-8E51-CB8F9629E9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8014BB-37CB-494D-B629-5F1CCC6157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66258D-EB1A-42D5-8621-E566F1D730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834709-36B3-4E2F-80E2-BD3F0DFBB0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C68D58-8DEC-4BCE-BC36-07D19689D3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DF0B75-D824-4BF1-8ABB-835AA23467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B89E21-F636-43B8-8107-CFA7595961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EF5E50-9641-419A-968E-AC95DDCEA9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8110F4-53B5-4CC8-B67C-659C0DAE4E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2402100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炒期货必备基础知识</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202X-01-04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期货市场概述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期货交易基础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期货行情分析和预测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期货投资的策略和技巧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期货市场的法规和监管</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期货市场概述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期货市场是进行期货合约交易的市场，它是一种远期交易市场，买卖双方通过交易所进行标准化合约的买卖。</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期货市场具有高杠杆、高风险、高收益、双向交易、T+0等特点，投资者需具备一定的风险承受能力和投资经验。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期货市场的定义和特点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期货市场特点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期货市场定义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期货市场起源于19世纪中期的美国芝加哥，最初是为了满足农产品市场的需求而设立。随着经济的发展和市场的需要，期货市场逐渐扩展到金属、能源、外汇、利率等多个领域。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目前，全球期货市场已经形成了以纽约商业交易所、芝加哥商品交易所、伦敦金属交易所等为代表的多个交易中心，涵盖了股票、债券、商品、金融衍生品等多个领域。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期货市场的发展历程和现状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期货市场的交易品种包括商品期货、金融期货、外汇期货等。其中，商品期货又可以分为农产品期货、金属期货、能源期货等；金融期货则包括利率期货、债券期货、股指期货等。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交易品种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期货市场的交易制度包括保证金制度、盯市制度、结算制度和交割制度等。其中，保证金制度是期货交易的基础，它要求投资者在交易时缴纳一定比例的保证金，以降低违约风险。盯市制度则是指当市场价格波动到一定程度时，交易所会采取相应的措施来控制风险。结算制度和交割制度则分别是指对投资者和交易所的交易进行结算和交割的管理制度。</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交易制度</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期货市场的交易品种和交易制度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期货交易基础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了解开户流程和所需材料，选择合适的期货公司，完成开户手续，并按照个人计划入金。</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进行期货交易之前，需要先开设一个期货交易账户。投资者需要了解开户流程和所需材料，选择有信誉的期货公司，提供相关证明文件并完成开户手续。一旦账户开设成功，投资者就可以根据自己的资金情况和交易策略，选择合适的时机入金。</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期货交易的开户和入金</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掌握期货交易的买卖操作流程和技巧，包括下单、撤单、平仓等操作。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期货交易的买卖操作是实现盈利的关键环节。投资者需要了解期货交易的买卖操作流程和技巧，包括下单、撤单、平仓等操作。下单时，投资者需要明确交易品种、数量、方向和价格等要素；撤单是在订单生效前取消订单的操作；平仓则是将持有的合约进行反向操作，以实现盈利或止损。</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期货交易的买卖操作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了解期货交易的风险类型和应对策略，控制仓位和止损点，降低风险。</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期货交易存在多种风险，包括市场风险、流动性风险、交割风险等。投资者需要了解这些风险类型和应对策略，控制仓位和设置止损点是降低风险的常用方法。通过合理分配资金和设定止损点，投资者可以在市场波动时及时止损，避免损失扩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期货交易的风险控制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了解套期保值和套利交易的基本原理和应用场景，选择合适的方式进行交易。</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套期保值和套利交易是期货市场的常见策略。套期保值是通过在期货市场和现货市场进行相反的操作，以实现风险对冲和锁定收益的目的；套利交易则是利用不同期货合约之间的价格差异进行低风险获利。投资者需要根据自己的风险偏好和投资目标，选择合适的方式进行交易。</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期货交易的套期保值和套利交易</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期货行情分析和预测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基本面分析是通过对影响期货价格变动的根本因素进行分析，从而预测期货价格走势的方法。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基本面分析主要关注的是影响期货价格变动的根本因素，如供求关系、生产成本、政策法规等。通过对这些因素的分析，投资者可以了解期货价格变动的内在动因，从而更好地预测期货价格的走势。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期货行情的基本面分析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https://d.book118.com/758024021002006030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2024-09-06T03:17:11.795</cp:lastPrinted>
  <dcterms:created xsi:type="dcterms:W3CDTF">2024-09-05T19:17:11Z</dcterms:created>
  <dcterms:modified xsi:type="dcterms:W3CDTF">2024-09-05T19:17:13Z</dcterms:modified>
</cp:coreProperties>
</file>