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D923B-68BC-4B94-9605-C00C6BE67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C2588B-A610-48C9-943E-BEC204D3C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0BDA05-D2B3-49AE-A422-851718230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78B0FA-83A9-4CBD-9433-90D57E8D7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8FFAC8-A06B-4C14-AA8A-5FC83C7E5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3AAF24-9D86-4CFB-8CAA-AE3F9E184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DF318A-7B1F-48F7-A86D-B2E65B233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DB1E6A-6AFC-430C-BA09-844A8048D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CA8FAA-4BC8-493F-BED8-12461628E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94B3F-08CE-4B37-8E0A-C5D89568F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79ECB6-D2FE-4E42-827F-A7D861F39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24034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精神病康复治疗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精神病康复治疗概述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精神病康复治疗方法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精神病康复治疗过程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精神病康复治疗挑战与解决方案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精神病康复治疗案例研究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精神病康复治疗概述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1405" r="11405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8009" r="18009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5693" r="15693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精神病康复治疗概述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精神病康复治疗方法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抗精神病药物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抗抑郁药物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心境稳定剂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抗焦虑药物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3750" r="1375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用于控制精神病症状，如幻觉、妄想等。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用于治疗抑郁症和其他情绪障碍。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用于治疗双相情感障碍和躁狂发作。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用于缓解焦虑症状。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67" b="14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088" b="308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帮助患者识别和改变负面的思维模式和行为习惯。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探索患者的情感和心理需求，促进自我理解和成长。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改善患者的人际关系，提高社交技能。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针对家庭环境对患者的影响，改善家庭关系，减轻家庭压力。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认知行为疗法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心理动力疗法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人际关系疗法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家庭治疗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996" r="1199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958" r="1795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帮助患者寻找适合的工作，提高职业技能和就业能力。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职业康复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提高患者的社交技巧，增强社交能力。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社交技能训练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教授患者日常生活技能，如独立生活、购物等。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生活技能训练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鼓励患者参与社区活动，建立社会支持网络。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社区参与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社会功能康复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通过运动锻炼提高患者的身体健康和心理状态。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运动疗法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利用音乐缓解患者的情绪和压力。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音乐疗法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利用光线调节患者的生物钟和情绪状态。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光照疗法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通过绘画、雕塑等艺术活动表达情感和压力。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艺术疗法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物理疗法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623" b="146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026" b="180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393" b="173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家庭治疗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家庭教育和培训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提高家庭成员对精神病的认识和应对能力。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家庭关系调整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改善家庭环境，减轻家庭压力对患者的影响。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家庭支持和互助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建立家庭支持网络，提供情感支持和互助。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精神病康复治疗过程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对患者的病史、症状、认知能力、社交功能等进行全面评估，以确定病情严重程度和康复需求。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根据评估结果，确定精神疾病的类型和诊断，为后续治疗提供依据。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评估与诊断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358" b="2135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根据患者的具体情况，制定个性化的康复治疗计划，包括药物治疗、心理治疗、生活技能训练等。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明确康复治疗的目标，如改善认知功能、提高社交能力、减少复发等。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治疗计划制定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确定治疗目标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制定个性化治疗方案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https://d.book118.com/758024034022006030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2024-09-06T08:23:59.676</cp:lastPrinted>
  <dcterms:created xsi:type="dcterms:W3CDTF">2024-09-06T00:23:59Z</dcterms:created>
  <dcterms:modified xsi:type="dcterms:W3CDTF">2024-09-06T00:24:01Z</dcterms:modified>
</cp:coreProperties>
</file>