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FB34A-6AC2-4556-BA7C-B8D55CEF4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FDD0E8-B9C2-4B50-AA5C-0A9D435FC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BAB4C-5C03-45AE-B4AA-76B38A9A0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C2246B-37D1-477A-89CD-DE9A2A49B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280170-DF84-49BF-A1E0-94625958E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A56687-2BCE-4985-BF97-5BD08893C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44D550-8B5E-4D75-9B3B-63AA0E489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EBC9A0-7D96-4744-8347-2D030FF02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8A1EC0-DFAD-42AD-93D6-0B9DEF36B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068D9-786A-4B69-BC96-6443DC913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CAA83-6430-4D9B-A453-3713FAD24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240621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健康孕期与哺乳期的饮食建议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孕期与哺乳期营养需求概述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孕期饮食建议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哺乳期饮食建议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孕期与哺乳期食品安全注意事项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孕期与哺乳期常见营养问题及解决方案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孕期与哺乳期营养需求概述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73" b="53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孕期营养需求特点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能量需求增加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孕期需要额外补充能量，以满足胎儿生长发育和母体组织增长的需要。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蛋白质需求增加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蛋白质是胎儿生长发育的重要物质基础，孕期应增加优质蛋白质的摄入。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矿物质和维生素需求增加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孕期对钙、铁、锌、碘等矿物质以及维生素A、维生素D、维生素B族等的需求量均有所增加。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高能量需求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高蛋白质需求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钙、铁等矿物质需求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水分摄入充足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哺乳期营养需求特点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哺乳期妇女需要更多的能量来支持乳汁分泌和自身恢复。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哺乳期妇女需要更多的钙、铁等矿物质来满足自身和宝宝的需求。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乳汁中的蛋白质质量较高，哺乳期妇女应增加优质蛋白质的摄入。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保持充足的水分摄入有助于乳汁的分泌和排出。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孕期能量需求逐渐增加，哺乳期则需要更高的能量支持乳汁分泌。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能量需求差异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孕期和哺乳期都需要增加蛋白质的摄入，但哺乳期对优质蛋白质的需求更为突出。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蛋白质需求差异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孕期和哺乳期对矿物质和维生素的需求都有所增加，但具体种类和需求量有所不同，如哺乳期对钙的需求量更高。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矿物质和维生素需求差异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哺乳期需要更多的水分摄入以支持乳汁分泌，而孕期则需要控制液体摄入量以避免水肿等问题。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液体摄入量差异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孕期与哺乳期营养需求差异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孕期饮食建议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保证食物多样性和营养均衡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孕早期应特别关注饮食的多样性和营养均衡，以确保胚胎的正常发育。建议每天摄入适量的蛋白质、脂肪、碳水化合物、维生素和矿物质。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补充叶酸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叶酸对胚胎的神经管发育至关重要。孕早期是胎儿神经管发育的关键时期，因此建议孕妇在此阶段每天补充0.4毫克的叶酸。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缓解孕吐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孕吐是孕早期常见的症状之一。建议孕妇选择清淡、易消化的食物，避免油腻、辛辣和刺激性食物，同时保持少食多餐的饮食习惯。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孕早期饮食调整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补充铁质和钙质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孕中期孕妇对铁和钙的需求量增加。铁是合成血红蛋白的重要原料，钙则有助于胎儿骨骼发育。建议孕妇通过饮食和补充剂摄入足够的铁和钙。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增加蛋白质摄入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孕中期是胎儿生长发育的加速期，孕妇应适当增加蛋白质的摄入量，以满足胎儿和自身的营养需求。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控制体重增长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孕中期孕妇的体重应逐渐增长，但增长速度不宜过快。建议孕妇保持适当的运动量，并选择低热量、高营养的食物，以控制体重增长。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583" r="18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6" r="16626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孕中期营养补充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孕晚期孕妇应特别注意控制盐和糖的摄入量，以预防妊娠高血压和糖尿病等并发症。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250" r="14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控制盐和糖的摄入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孕晚期孕妇容易便秘，因此建议增加膳食纤维的摄入量，如多吃蔬菜、水果和全谷类食物等。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孕晚期孕妇的胃部受到压迫，容易感到饱腹和不适。建议孕妇采用少量多餐的饮食方式，以减轻胃部负担。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少量多餐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孕晚期饮食注意事项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DHA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DHA对胎儿的大脑和视网膜发育有重要作用。建议孕妇每周食用2-3次富含DHA的深海鱼类，或选择含有DHA的孕妇奶粉或营养补充剂。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孕期铁的需求量增加，以支持胎儿的生长发育和孕妇自身的血容量增加。建议孕妇多食用富含铁的食物，如瘦肉、动物肝脏、豆类等，并在医生指导下补充铁剂。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孕期钙的需求量也增加，以支持胎儿的骨骼发育和孕妇自身的骨骼健康。建议孕妇多食用富含钙的食物，如牛奶、酸奶、小鱼干等，并在医生指导下补充钙剂。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孕期对维生素的需求量也有所增加，特别是维生素C、维生素A和维生素D等。建议孕妇多食用新鲜的水果和蔬菜以补充维生素C，适量食用动物肝脏、蛋黄以补充维生素A，并在医生指导下补充维生素D。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孕期特殊营养需求及补充建议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哺乳期饮食建议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多吃富含钙和铁的食物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哺乳期妇女需要特别注意钙和铁的补充，以预防贫血和骨质疏松等问题。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保持均衡饮食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哺乳期妇女需要摄入足够的能量、蛋白质、脂肪、碳水化合物、维生素和矿物质，以满足自身和宝宝的营养需求。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增加蛋白质摄入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适量增加鱼、肉、蛋、奶、豆类等富含优质蛋白质的食物，有助于促进乳汁分泌和提高乳汁质量。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哺乳期营养摄入原则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如西瓜、梨、葡萄等水果，以及汤类、粥类等含水量较高的食物，有助于保持体内水分平衡，促进乳汁分泌。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水分充足的食物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如前面提到的鱼、肉、蛋、奶、豆类等，这些食物不仅营养丰富，还能刺激乳腺分泌乳汁。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富含蛋白质的食物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如通草、王不留行、穿山甲等，可在医生或中医师的指导下适量食用，以辅助促进乳汁分泌。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具有通乳作用的中草药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促进乳汁分泌的食物推荐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https://d.book118.com/758024062131006034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2024-09-13T10:24:13.025</cp:lastPrinted>
  <dcterms:created xsi:type="dcterms:W3CDTF">2024-09-13T02:24:13Z</dcterms:created>
  <dcterms:modified xsi:type="dcterms:W3CDTF">2024-09-13T02:24:15Z</dcterms:modified>
</cp:coreProperties>
</file>