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B2775-0107-4F9A-8A47-A2A3FB714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8113C-430C-4F42-88B7-58EDE7168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7EC06-3FD0-4BE5-A074-841FFB86B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EDBC0-D1AD-4832-90ED-F4DA3D9A2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16A7F4-1C42-4DF0-8CF5-0B19E933A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BE946C-607F-4D97-928E-E660054F4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20C26D-6E31-4567-A6C9-FEA489744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1FDB2-1524-4392-A09F-7103ADAE7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78E7E-A8EC-4260-889B-E50E93C8B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3489B-F8FC-4330-87D8-FB5DC539A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CB59A-832C-472D-A2E5-8034F3DC0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26023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从心理健康的角度分析躺平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躺平现象的背景与定义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躺平现象的心理影响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躺平现象的心理成因分析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心理健康视角下的躺平应对策略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躺平现象的背景与定义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躺平现象起源于日本，随着网络社交媒体的传播，逐渐在全球范围内流行起来。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躺平现象的流行与现代社会压力过大、竞争激烈等背景有关，年轻人选择放弃追求高薪高压力的职业生涯和社会地位，转而追求内心的平静和生活的舒适。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躺平现象的起源与流行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躺平是指一种生活态度和价值观，即不追求过度的物质享受和名利地位，而是注重内心的平静和满足，追求简单、舒适和有意义的生活。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躺平对心理健康的影响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躺平现象的特征包括：放弃高强度的工作压力、降低物质欲望、减少社交媒体的依赖、关注身心健康等。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躺平现象的定义与特征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躺平现象的心理影响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躺平可以让人暂时摆脱快节奏、高压力的生活状态，减轻心理压力，有助于放松身心。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8" r="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提高自我认知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增强自我调节能力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583" r="2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躺平让人有时间反思自己的生活和价值观，有助于提高自我认知和自我成长。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躺平可以培养人的自我调节能力，让人更好地应对生活中的挑战和压力。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躺平现象对心理健康的积极影响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979" b="109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躺平现象对心理健康的消极影响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焦虑和抑郁情绪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躺平可能导致人陷入消极情绪中，产生焦虑、抑郁等情绪问题。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自我否定和自卑感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躺平可能让人对自己的能力和价值产生怀疑，导致自我否定和自卑感。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社交隔离和人际关系问题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躺平可能导致人减少社交活动，影响人际关系，甚至引发社交隔离和孤独感。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躺平现象的心理成因分析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社会压力与期望过高是躺平现象的重要心理成因之一。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现代社会竞争激烈，人们面临的压力越来越大，过高的期望和压力可能导致个体产生焦虑、抑郁等负面情绪，从而选择放弃努力，采取躺平的态度。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94" r="19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社会压力与期望对躺平现象的影响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https://d.book118.com/758026023030006040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2024-09-18T10:50:06.355</cp:lastPrinted>
  <dcterms:created xsi:type="dcterms:W3CDTF">2024-09-18T02:50:06Z</dcterms:created>
  <dcterms:modified xsi:type="dcterms:W3CDTF">2024-09-18T02:50:08Z</dcterms:modified>
</cp:coreProperties>
</file>