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1F1A-71F9-4F38-8338-B71AC58D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6AD22-DC8A-43AC-AE91-327D00EF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0EDE5-CC66-459B-AA94-59BB43B0A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CC612-6161-46FB-B5CC-78C564ECD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DFDD4-0B02-428C-8222-F593584D7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C744D-8D3F-42EF-90E5-0A3D1AE9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D57116-0238-4E87-AA6F-688F21067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309D3-0167-40AC-ABF2-22CD0267B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C0AD8-D5FE-43ED-BCF1-B0DAEB309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5E527-F7F8-4A7D-8D5F-0DA25F49E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9497A-5B4D-412D-A57C-A02E69BE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0007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项目管理操作规范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项目进度监控与调整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质量管理与风险控制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变更管理与决策支持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项目收尾与总结反馈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在项目启动阶段，需明确项目的具体目标、预期成果和验收标准。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明确项目的工作范围、时间范围、成本范围等，避免项目范围蔓延。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根据项目目标和范围，制定详细的项目计划，包括时间表、里程碑、资源需求等。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004" b="20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004" b="20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确定团队组成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根据项目需求，确定项目团队的组成人员，包括项目经理、技术专家、业务专家等。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明确团队角色与职责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为每个团队成员分配明确的角色和职责，确保项目工作的顺利进行。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建立团队沟通机制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制定团队沟通计划，包括会议制度、信息报告制度等，确保团队成员之间的有效沟通。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明确项目的目标、范围、团队组成、沟通机制等重要内容，为项目实施提供指导。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建立项目沟通平台，如项目管理软件、邮件系统等，确保项目信息的及时传递和共享。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确立项目沟通机制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识别项目潜在的风险因素，制定相应的应对措施和风险管理计划。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制定项目风险管理计划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确立项目章程与沟通机制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项目计划制定与执行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确立清晰、可衡量的项目目标，确保所有相关方对项目期望有共同理解。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制定项目时间表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根据项目范围、资源可用性和风险等因素，制定详细的项目时间表，包括关键里程碑和阶段性成果。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根据项目计划，评估所需的人力、物力、财力等资源，并进行合理配置。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建立资源管理制度，监控资源使用情况，及时调整资源分配以满足项目需求。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根据项目优先级和资源可用性，合理分配资源，确保关键任务得到优先处理。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制定采购计划，明确所需物品或服务的规格、数量、预算等，选择合适的供应商并签订合同。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资源分配与采购策略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通过定期会议、进度报告等方式，监控项目实际进展与计划的偏差，及时发现问题并采取相应措施。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根据项目实际情况，适时调整项目计划，包括时间表、资源分配等，以确保项目能够按预期目标推进。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识别项目潜在风险，制定风险应对策略和预案，降低风险对项目的影响。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确保按计划推进项目进程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项目进度监控与调整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在项目启动阶段，制定详细的项目进度计划，明确各项任务的开始和结束时间，以及关键里程碑。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进度数据收集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通过项目管理系统或定期会议等方式，实时收集项目实际进度数据。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进度对比分析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将实际进度数据与计划进度进行对比分析，及时发现进度偏差。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实时监控项目进度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根据原因分析结果，制定相应的应对措施，如增加资源投入、调整任务优先级等。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监控措施效果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实施应对措施后，持续监控项目进度，确保措施有效并及时调整。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针对进度延误情况，深入分析原因，识别影响进度的主要因素。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634" r="563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应对进度延误措施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调整项目计划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根据项目实际情况和评估结果，适时调整项目计划，如重新分配资源、调整任务顺序等。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更新项目文档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将优化调整后的项目计划及时更新到相关项目文档中，确保团队成员对项目计划的最新状态有清晰的认识。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评估项目计划合理性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在项目执行过程中，不断评估项目计划的合理性，识别可优化的环节。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优化调整项目计划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质量管理与风险控制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https://d.book118.com/758030007132006034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2024-09-13T10:54:51.628</cp:lastPrinted>
  <dcterms:created xsi:type="dcterms:W3CDTF">2024-09-13T02:54:51Z</dcterms:created>
  <dcterms:modified xsi:type="dcterms:W3CDTF">2024-09-13T02:54:53Z</dcterms:modified>
</cp:coreProperties>
</file>