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5A92C4-556A-4593-9C91-866506EEA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B73D1-F1F0-46B7-8C4C-56074083DB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E7DBBF-982B-4AA9-96C4-D4F0457C4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C816E9-EA79-43BA-A308-C67A9E44B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866B7E-C92C-4DF1-BAF1-324CF3214C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D49DB4-AEFB-44BC-946C-2EB902EC92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94EA62-7AF3-41DC-8046-7DCB10B3D1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AE59FA-2C7C-48EC-AD58-872FC39FD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40957-854E-4737-AD61-880C54A952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7C741B-6068-4862-91AC-A92167FE3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1B8805-9FD9-41B3-81F6-34036E8896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30011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可持续能源的投资机会与风险</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可持续能源市场概述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投资机会识别与评估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风险评估与防范策略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财务分析与投资决策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案例分析：成功投资案例分享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可持续能源市场概述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50" b="1005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随着全球对环境保护和可持续发展的日益重视，可持续能源市场规模不断扩大，涉及太阳能、风能、水能、生物质能等多个领域。</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预计未来几年，可持续能源市场将继续保持快速增长，受益于技术进步、政策支持以及不断降低的成本。</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增长趋势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市场规模</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主要参与者及竞争格局</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主要参与者</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包括能源公司、设备制造商、技术研发机构等。其中，大型能源公司和设备制造商在市场中占据主导地位。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目前，可持续能源市场竞争激烈，企业之间在技术创新、产品质量、成本控制等方面展开竞争。同时，政策支持和市场需求也是影响竞争格局的重要因素。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各国政府普遍重视可持续能源发展，通过制定税收优惠、补贴政策、发展目标等措施来推动可持续能源产业的快速发展。</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法规限制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尽管政策支持力度加大，但一些国家和地区对可持续能源项目建设和运营仍存在一定的法规限制，如土地审批、环保要求等，这可能对投资者的收益产生一定影响。</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国际合作</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为应对全球气候变化和推动可持续发展，各国政府加强在可持续能源领域的国际合作，共同推动技术创新和市场拓展。</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政策支持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投资机会识别与评估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太阳能</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随着光伏技术的不断进步和成本降低，太阳能发电已成为最具潜力的可持续能源之一。投资机会包括光伏电池制造、太阳能电站建设和运营等。</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风能是一种广泛分布的可持续能源，投资机会包括风力发电机制造、风电场建设和运营等。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水能是一种可再生的清洁能源，投资机会包括水力发电站建设和运营、水泵蓄能电站等。</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生物质能是一种可再生的低碳能源，投资机会包括生物质燃料生产、生物质发电和供热等。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风能</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水能</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生物质能</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各类可持续能源投资机会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包括光伏电池、风力发电机、水力发电设备等制造业务。</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能源设备制造</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包括电网、输配电、储能等基础设施建设业务。</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能源基础设施建设</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包括能源管理、能源交易、碳交易等服务业务。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能源服务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产业链上下游投资机会</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9582" b="2958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636" b="18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创新技术与商业模式探索</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关注新兴的可持续能源技术，如薄膜太阳能、海洋能、地热能等领域的创新进展。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商业模式创新</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探索新的商业模式，如能源互联网、分布式能源、共享经济等在可持续能源领域的应用。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政策与市场驱动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关注政策支持和市场需求变化，发掘由此产生的投资机会。例如，政府对可再生能源的扶持政策和不断增长的清洁能源市场需求。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风险评估与防范策略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政府对可持续能源行业的支持政策可能发生变化，如补贴减少、税收优惠取消等。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应对策略</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密切关注政策动向，及时调整投资策略；多元化投资组合，降低单一政策变动对项目的影响。</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政策变动风险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政策风险及应对策略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000" r="1800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部分可持续能源技术可能尚未成熟，存在技术瓶颈或缺陷。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技术成熟度风险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选择技术成熟度高、经过验证的项目进行投资；与技术领先的研发团队或企业合作，共同推动技术创新。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应对策略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技术风险及应对策略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https://d.book118.com/758030011132006034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2024-09-13T10:54:52.562</cp:lastPrinted>
  <dcterms:created xsi:type="dcterms:W3CDTF">2024-09-13T02:54:52Z</dcterms:created>
  <dcterms:modified xsi:type="dcterms:W3CDTF">2024-09-13T02:54:54Z</dcterms:modified>
</cp:coreProperties>
</file>