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0A3BC-80A6-4DFE-A3A2-A90BEFB6A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87D57-8F14-482B-B126-50BAE481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EEECF-E040-4A1F-A5CD-ECCE2985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4BC01-B584-4737-A949-D3F5B0B5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C73C3-DEB6-46C1-8BE2-AABE9CD3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EB606-CA6B-4ECE-AF0F-06ECEB6E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053F3-24A5-45BD-938E-5930DE13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566C9-57E2-48EA-AEA1-0E6C3B7C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05D8B-46C6-4BF2-B7E5-3F956C84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F2F1-03C4-4D6F-96DC-3DC4B595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0DB8D-9601-415D-9F88-2E340DD2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0061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动态浪漫婚礼开场模板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婚礼开场动画概述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浪漫爱情元素在开场动画中的应用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动态效果在开场动画中的运用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开场动画的创意与个性化定制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实际应用案例与效果展示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婚礼开场动画概述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开场动画是指在婚礼仪式开始前播放的一段视频，旨在为现场宾客营造浪漫、唯美的氛围，同时为新人的爱情故事作铺垫。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开场动画通常采用动态影像技术，结合音乐、文字、图片等元素，以呈现新人的爱情历程、婚礼主题及美好愿景。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开场动画的定义和特点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开场动画通过唯美的画面和感人的故事，为宾客带来视觉和听觉的享受，营造出浪漫、温馨的婚礼氛围。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营造浪漫氛围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开场动画是新人与宾客分享他们爱情故事的独特方式，通过影像呈现他们的相识、相知、相爱的过程。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展示新人爱情故事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开场动画作为婚礼的开篇之作，能够引导婚礼的主题和风格，使整个婚礼更加统一、有连贯性。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引导婚礼主题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开场动画在婚礼中的重要性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开场动画的历史与发展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开场动画最初起源于20世纪末的欧美国家，随着技术的不断进步，逐渐成为现代婚礼中不可或缺的一部分。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从简单的幻灯片到现在的3D动画、实拍与特效结合等多元化表现形式，开场动画的技术也在不断创新和发展。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随着虚拟现实、增强现实等新技术的出现，未来开场动画将更加丰富多样，为婚礼带来更多创意和惊喜。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浪漫爱情元素在开场动画中的应用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https://d.book118.com/758030061010006031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2024-09-07T18:34:36.383</cp:lastPrinted>
  <dcterms:created xsi:type="dcterms:W3CDTF">2024-09-07T10:34:36Z</dcterms:created>
  <dcterms:modified xsi:type="dcterms:W3CDTF">2024-09-07T10:34:38Z</dcterms:modified>
</cp:coreProperties>
</file>