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E7FBC35-0C74-4E94-9E44-2B1AC78E3FF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6F877-C7E5-4058-954D-A29B8BC0A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EE69E-702F-4872-96D9-9ACCBAAF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1084E-3D69-4C88-8DEA-E0ABCF2A5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2DF80-4FE6-420C-A9D3-BAFFE6AA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8E6DF6-3D94-43B2-BC63-AD501866A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64B1A9-6471-48A5-986F-857B8B015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A1AFEF-0786-47EE-BCC3-430A110D5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B049C-173F-4EA6-93A4-1DDB5CA6E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71092-CA69-45C5-B5F0-FFB5C0882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B748A-FF2B-4968-9681-D10A38DF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69E4F-A5B4-465D-B438-C4DF96E79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966D6B-A604-4885-9B75-08C5C12CE4A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D956846-7044-48A9-9494-EF470F96531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107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焊接项目实操培训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焊接项目实操培训简介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焊接基础知识培训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金属焊接项目实操培训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塑料焊接项目实操培训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焊接安全与环保培训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焊接项目实操培训总结与展望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焊接项目实操培训简介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焊接项目实操培训概述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提高焊工技能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不同项目需要不同培训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介绍培训的重要性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焊接项目实操培训目的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提高技能水平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提高安全意识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了解不同材料特点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焊接项目实操培训内容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本章将介绍焊接工艺、设备操作和维护、不同材料的焊接方法以及安全操作流程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实地操作训练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场地练习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实操技能测评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证书考核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真实案例讨论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焊接项目实操培训方式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班组学习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焊接项目实操培训目的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增加技能水平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选择适当材料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了解焊接特点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焊接项目实操培训内容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不同焊接材料方法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设备操作和维护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安全操作流程和事故应急处理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在培训中重点强调安全操作程序和对应的应急处理措施，确保焊工在工作中安全可靠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焊接基础知识培训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焊接原理概述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焊接是一种将金属或非金属材料通过熔化或塑性变形连接的工艺。根据施加的能量源不同，焊接可以分为电弧焊、气体保护焊等多种分类。焊接原理与应用涉及热传导、金属融化、温度控制等重要概念。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焊接电源设备介绍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使用电弧产生熔化金属的设备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通过保护气体进行焊接的设备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用于提供所需电能的设备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焊接变压器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选择适合作业要求的焊接设备原则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焊接电源选择原则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焊接材料特性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导电性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热膨胀系数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熔点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焊接材料选用原则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与基材相容性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操作方便性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焊接材料的加工与预处理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除油污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表面处理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焊接材料分类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金属焊材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非金属焊材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确保焊接接头符合设计要求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焊接质量要求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减少焊接过程中产生的变形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焊接变形控制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控制焊缝的几何形状和尺寸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焊缝形态控制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通过本章的学习，我们了解了焊接原理、电源设备、材料知识以及质量控制方法。这些基础知识对于进行焊接项目实操培训具有重要意义，帮助我们更好地掌握焊接技术。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金属焊接项目实操培训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金属焊接工艺介绍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金属焊接是一种常见的加工工艺，主要包括电弧焊技术、气体保护焊技术以及焊接材料的选择与应用。这些技术在金属结构连接中起着至关重要的作用。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金属焊接操作规范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清洁工件表面，调试焊接设备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焊接前的准备工作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确定焊接顺序，控制焊接速度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焊接操作步骤及注意事项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清理焊接残渣，进行焊缝检测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焊接后的处理和检验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https://d.book118.com/758031073011006050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焊接项目实操培训</vt:lpstr>
      <vt:lpstr>目录</vt:lpstr>
      <vt:lpstr>第1章 焊接项目实操培训简介</vt:lpstr>
      <vt:lpstr>焊接项目实操培训概述</vt:lpstr>
      <vt:lpstr>焊接项目实操培训目的</vt:lpstr>
      <vt:lpstr>焊接项目实操培训内容</vt:lpstr>
      <vt:lpstr>焊接项目实操培训方式</vt:lpstr>
      <vt:lpstr>焊接项目实操培训目的</vt:lpstr>
      <vt:lpstr>焊接项目实操培训内容</vt:lpstr>
      <vt:lpstr>安全操作流程和事故应急处理</vt:lpstr>
      <vt:lpstr>第2章 焊接基础知识培训</vt:lpstr>
      <vt:lpstr> </vt:lpstr>
      <vt:lpstr>焊接电源设备介绍</vt:lpstr>
      <vt:lpstr>焊接材料知识</vt:lpstr>
      <vt:lpstr>焊接质量控制</vt:lpstr>
      <vt:lpstr>总结</vt:lpstr>
      <vt:lpstr>第3章 金属焊接项目实操培训</vt:lpstr>
      <vt:lpstr> </vt:lpstr>
      <vt:lpstr>金属焊接操作规范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2024-09-29T15:01:20.052</cp:lastPrinted>
  <dcterms:created xsi:type="dcterms:W3CDTF">2024-09-29T07:01:20Z</dcterms:created>
  <dcterms:modified xsi:type="dcterms:W3CDTF">2024-09-29T07:01:22Z</dcterms:modified>
</cp:coreProperties>
</file>