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7BE46-9793-4602-B789-7516D1DD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31992-CFC5-49A4-B432-5F1B8FF2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35E2A-0629-4042-873D-2EB9BE24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F5F50-782E-4EFB-8958-36417DA8B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B5D30-059E-4135-BC72-7089E941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EBA89-96DB-47B3-B820-A8F11F9C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0F583-A41F-4241-BD25-2794FDA0C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4A033-82CB-4C1D-B9B5-87882C24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1379F-C75B-4A04-BBF7-8556CDF0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4D3ED-0DD1-4656-877D-445C4D6F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9F7DB-5F06-4F63-BBC8-ABEEB5C8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2051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化疗方案护理PPT\n## 1.肺癌概述及化疗的重要性\n### 1.1肺癌的发病率及死亡率\n### 1.2肺癌的病理分型及诊断方法\n### 1.3化疗在肺癌治疗中的作用及地位\n## 2.肺癌化疗方案的制定及调整\n### 2.1化疗药物的选用及剂量计算\n### 2.2化疗方案的制定原则及个体化调整\n### 2.3化疗周期及疗程安排\n## 3.肺癌化疗的护理评估及监测\n### 3.1化疗患者的全面评估及护理诊断\n### 3.2化疗期间并发症的预防及护理\n### 3.3化疗疗效的评估及调整护理计划\n## 4.肺癌化疗的心理护理及支持\n### 4.1肺癌患者的心理特点及需求\n### 4.2心理护理策略及技巧\n### 4.3家庭及社会支持在心理护理中的作用\n## 5.肺癌化疗的生活指导及康复\n### 5.1化疗期间的生活指导及注意事项\n### 5.2肺癌患者的康复锻炼及肺功能恢复\n### 5.3随访管理及健康教育在康复中的作用\n## 6.肺癌化疗护理中的伦理及法律问题\n### 6.1肺癌化疗护理中的伦理挑战及应对\n### 6.2肺癌化疗护理中的法律责任及风险防范\n### 6.3护理团队在肺癌化疗护理中的协作与沟通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肺癌化疗方案护理PPT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肺癌概述及化疗的重要性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每年约有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180万人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患上肺癌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所有癌症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中，肺癌的发病率位居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肺癌是全球发病率最高的恶性肿瘤之一</a:t>
                </a:r>
                <a:endParaRPr/>
              </a:p>
            </p:txBody>
          </p:sp>
        </p:grpSp>
        <p:grpSp>
          <p:nvGrpSpPr>
            <p:cNvPr id="2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每年约有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160万人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死于肺癌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所有癌症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中，肺癌的死亡率位居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</a:t>
                </a:r>
                <a:endParaRPr/>
              </a:p>
            </p:txBody>
          </p:sp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肺癌也是全球死亡率最高的恶性肿瘤之一</a:t>
                </a:r>
                <a:endParaRPr/>
              </a:p>
            </p:txBody>
          </p:sp>
        </p:grpSp>
        <p:grpSp>
          <p:nvGrpSpPr>
            <p:cNvPr id="2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，肺癌的发病率和死亡率较高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，肺癌的发病率和死亡率较低，但仍在上升</a:t>
                </a:r>
                <a:endParaRPr/>
              </a:p>
            </p:txBody>
          </p: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肺癌的发病率和死亡率在不同国家和地区存在差异</a:t>
                </a:r>
                <a:endParaRPr/>
              </a:p>
            </p:txBody>
          </p:sp>
        </p:grpSp>
      </p:grpSp>
      <p:pic>
        <p:nvPicPr>
          <p:cNvPr id="2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肺癌的发病率及死亡率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肺癌的病理分型及诊断方法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肺癌的病理分型主要分为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小细胞肺癌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非小细胞肺癌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小细胞肺癌：约占肺癌的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15%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，生长速度快，易转移，但对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敏感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非小细胞肺癌：约占肺癌的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85%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，生长速度较慢，转移较晚，但对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相对不敏感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肺癌的诊断方法主要包括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PET-CT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等，用于发现肺部占位性病变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病理学检查：如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痰液细胞学检查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支气管镜检查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经皮穿刺活检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等，用于确诊肺癌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肿瘤标志物检测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基因检测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等，用于辅助诊断和判断病情</a:t>
            </a:r>
            <a:endParaRPr/>
          </a:p>
        </p:txBody>
      </p:sp>
      <p:cxnSp>
        <p:nvCxnSpPr>
          <p:cNvPr id="21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化疗是肺癌治疗的主要手段之一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患者，化疗是主要的治疗手段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患者，化疗可以辅助手术和放疗，提高治愈率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化疗在肺癌治疗中的地位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缩小肿瘤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，延缓转移，延长生存期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杀灭残留癌细胞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，降低复发风险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化疗在肺癌治疗中的作用及地位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肺癌化疗方案的制定及调整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化疗药物的选用应根据患者的病情、肿瘤分型、分期和基因检测结果等因素综合考虑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，常用的化疗药物有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依托泊苷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，常用的化疗药物有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紫杉醇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吉西他滨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化疗药物的剂量计算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剂量应根据患者的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体表面积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医生会根据患者的实际情况，制定合适的剂量和给药方案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化疗药物的选用及剂量计算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化疗方案的制定原则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应根据患者的病情、肿瘤分型、分期和基因检测结果等因素制定化疗方案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的化疗药物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应考虑化疗药物的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给药途径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化疗方案的个体化调整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在化疗过程中，应根据患者的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耐受性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进行个体化调整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如有必要，可以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基因检测结果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，选择针对性的化疗药物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化疗方案的制定原则及个体化调整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化疗周期及疗程安排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化疗周期通常为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3-4周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，每个周期包括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1-3天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的化疗药物输注和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2-10天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的休息期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疗程安排应根据患者的病情、肿瘤分型、分期和基因检测结果等因素综合考虑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通常情况下，肺癌化疗的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总疗程数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4-6个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在化疗过程中，应根据患者的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耐受性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疗效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进行疗程调整</a:t>
            </a:r>
            <a:endParaRPr/>
          </a:p>
        </p:txBody>
      </p:sp>
      <p:cxnSp>
        <p:nvCxnSpPr>
          <p:cNvPr id="26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肺癌化疗的护理评估及监测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化疗患者的全面评估及护理诊断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对化疗患者进行全面评估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根据评估结果，提出护理诊断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营养失调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恶心呕吐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化疗期间并发症的预防及护理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化疗期间常见的并发症有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恶心呕吐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口腔溃疡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骨髓抑制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对并发症的预防及护理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给予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止吐药物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，减轻恶心呕吐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给予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抗生素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，预防感染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口腔清洁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，预防口腔溃疡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监测血常规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，及时发现骨髓抑制</a:t>
            </a:r>
            <a:endParaRPr/>
          </a:p>
        </p:txBody>
      </p:sp>
      <p:pic>
        <p:nvPicPr>
          <p:cNvPr id="2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化疗疗效的评估及调整护理计划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化疗疗效的评估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肿瘤标志物检测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等方法，评估肿瘤的大小和数量变化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的改变，评估化疗疗效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根据化疗疗效，调整护理计划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对于疗效不佳的患者，及时调整化疗方案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对于出现并发症的患者，加强护理措施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https://d.book118.com/758032051102006035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肺癌化疗方案护理PPT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2024-09-14T12:49:38.186</cp:lastPrinted>
  <dcterms:created xsi:type="dcterms:W3CDTF">2024-09-14T04:49:38Z</dcterms:created>
  <dcterms:modified xsi:type="dcterms:W3CDTF">2024-09-14T04:49:40Z</dcterms:modified>
</cp:coreProperties>
</file>