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F2C36-3FC0-4C1C-BDEB-C3E648772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D2082-74E5-409F-90F1-D22465411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BAC50-C1FC-4192-BCC9-0F1784AD4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1AAFF6-A97E-42F4-BCA7-B6BDE1B54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10AEC1-3977-4DEF-B44C-B90057098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4D3C25-1B89-4831-84C1-1CB5CDB1E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B63B04-E2DD-4C34-B31F-F9A3C6A30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8734A6-D5FA-4753-BAD1-A07D07A8D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C4A4D7-6C1D-408C-8BA0-227C65F5B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6ED2B-A3D3-45DA-B873-FF753625C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B7EFA-4298-4826-AB84-7E17F416F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3211614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工作和职位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职位概述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职位要求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职位定义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职位是指企业或组织中特定的工作岗位，通常与职责、权限和利益相关联。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职位是组织结构中的基本单元，是实现组织目标的关键组成部分。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职位具有明确的工作内容、职责和要求，以及相应的薪酬和福利待遇。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根据工作性质和特点，职位可以分为管理类、技术类、销售类、服务类等不同类型。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不同类型职位对应不同的职责和要求，所需的技能和经验也不同。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同一类型职位可以根据组织规模、行业特点等因素进一步细分，以满足具体工作需求。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职位分类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职位层级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职位层级是指职位在组织结构中的层级关系，通常由上至下分为高层、中层和基层等不同层级。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职位层级反映了职位在组织中的地位和重要性，以及相应的权力和资源分配。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职位层级与个人职业发展密切相关，不同层级职位对应不同的职业发展路径和机会。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工作职责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04" r="1510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098" r="1109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2014" r="2201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按照工作要求，完成基础、日常的任务和操作。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遵守公司规章制度，确保工作行为的合规性。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与同事、上下级保持有效沟通，确保工作信息的畅通。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为团队成员提供必要的支持，协助完成共同目标。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执行任务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遵守规定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保持沟通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提供支持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023" r="1102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负责核心项目的管理和实施，确保项目按时、按质完成。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承担项目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识别、分析并解决工作中遇到的问题和挑战。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提出新的工作思路和方法，优化现有工作流程。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负责团队成员的培训、指导和评估，提升团队整体绩效。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292" b="162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参与制定公司或部门的发展战略，为长远发展提供指导。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战略规划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协调内外部资源，确保工作的高效推进和实施。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资源协调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在关键时刻做出合理决策，为公司或部门的发展做出贡献。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决策制定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展现出卓越的领导才能，带领团队迎接更大的挑战和机遇。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领导力展现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高级职责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职位要求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https://d.book118.com/758032116142006025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2024-09-02T20:40:09.602</cp:lastPrinted>
  <dcterms:created xsi:type="dcterms:W3CDTF">2024-09-02T12:40:09Z</dcterms:created>
  <dcterms:modified xsi:type="dcterms:W3CDTF">2024-09-02T12:40:11Z</dcterms:modified>
</cp:coreProperties>
</file>