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33443-D299-40E0-9B73-B1B2CE4F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DCEAD-DD71-45EB-9378-9E5290B1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0D880-1268-44AA-94E1-FE26A29F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914E5-965D-47E3-AA25-136752B74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9DBCC-D2C5-404E-B50B-F07DC023E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F17A9-3E1B-41E3-B468-8A0C1626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C8358-BEB9-47A0-AEF1-79EE0385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67044-FB7A-4242-96E6-625D755A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D3984-5903-478E-91ED-EF3A80E2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8B61C-1D29-4087-A244-43475891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5DC07-500C-4900-8168-6606559D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2142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总经理助理的工作总结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数据分析与决策支持能力体现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个人成长与职业发展规划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总经理助理属于公司高层管理团队，负责为总经理提供全方位的支持和协助。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高级管理职位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决策参与者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形象代表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参与公司重大决策的讨论和制定，为总经理提供有价值的建议和信息。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作为总经理的代表，对外展示公司的形象和实力，对内则传达公司的文化和价值观。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总经理助理角色定位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协助总经理处理日常事务，包括文件传递、会议安排、行程管理等。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负责收集市场、竞争对手、行业动态等信息，并进行整理和分析，为总经理提供决策依据。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信息收集与分析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协助总经理推进重要项目，确保项目按计划进行，及时汇报项目进展情况。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项目跟进与协调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代表公司与政府部门、合作伙伴、媒体等建立和维护良好关系，提升公司知名度和影响力。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对外联络与沟通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协助行政部门制定和完善公司管理制度和流程，确保公司日常运作高效顺畅。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与行政部门协作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与人力资源部门协作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与财务部门协作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与业务部门协作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参与员工招聘、培训、绩效考核等工作，为公司选拔优秀人才提供支持。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协助财务部门进行预算制定、财务分析等工作，确保公司财务状况稳健。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了解业务部门的需求和动态，为业务部门提供必要的支持和协助，促进公司业务的发展。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与其他部门协作关系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日常事务处理与效率提升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对总经理日常工作流程进行全面梳理，识别出关键节点和瓶颈，为优化打下基础。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引入自动化办公工具，如OA系统、邮件自动分类等，减少人工操作，提高工作效率。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自动化工具应用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制定并执行统一的工作标准和流程，确保各项事务处理的一致性和高效性。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日常事务处理流程优化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300" r="83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时间管理及效率提升方法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协助总经理制定合理的工作计划，合理安排会议、商务活动等工作，确保时间的高效利用。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根据工作的重要性和紧急程度进行排序，合理分配时间和精力，确保重要工作得到优先处理。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时间管理工具应用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使用时间管理软件或APP，帮助总经理更好地管理时间，提醒待办事项，避免遗漏。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协助总经理制定针对各类突发事件的应急预案，明确应对措施和责任人，确保快速响应。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在危机事件发生时，协助总经理进行危机公关处理，及时发布信息，维护公司形象和利益。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500" r="20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调动公司内部和外部资源，协助总经理应对突发事件和危机，确保问题得到妥善解决。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资源协调与整合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应对突发事件和危机处理能力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沟通协调与团队建设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清晰表达总经理意图，及时反馈执行情况，推动工作高效进行。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积极倾听各部门意见，理解需求和关切，促进信息准确传递。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协调与解决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协调部门间资源分配和合作，化解矛盾，确保公司运营顺畅。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403" r="1340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内部沟通协调技巧及实践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协助总经理处理与政府部门的沟通，为公司争取政策支持。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政府关系维护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参与重要客户拜访和接待，提升客户满意度和忠诚度。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加强与合作伙伴的沟通与协作，实现共赢发展。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外部关系维护策略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https://d.book118.com/758032142046006027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2024-09-05T04:15:21.231</cp:lastPrinted>
  <dcterms:created xsi:type="dcterms:W3CDTF">2024-09-04T20:15:21Z</dcterms:created>
  <dcterms:modified xsi:type="dcterms:W3CDTF">2024-09-04T20:15:23Z</dcterms:modified>
</cp:coreProperties>
</file>