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7"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tags" Target="tags/tag365.xml" /><Relationship Id="rId29" Type="http://schemas.openxmlformats.org/officeDocument/2006/relationships/presProps" Target="presProps.xml" /><Relationship Id="rId3" Type="http://schemas.openxmlformats.org/officeDocument/2006/relationships/notesMaster" Target="notesMasters/notesMaster1.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23</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2108DF1-6874-40C3-944C-BDE60CDD56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40F6C1-F8B8-4ACA-B742-C35A3606C2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04AD0AA-55D4-4A66-BD7A-DBF2A62805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B4F081-7897-4D71-B6C3-2C54F8BC25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99414B-AD25-4EE8-AC89-DBE2FE91C6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9E9B55-15F4-4A31-A1DC-7D6195A5B15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71C0F0-B734-4B30-BC72-A5EA293AD8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504D17-3815-4770-89BA-2E02956734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C7860F-640B-415C-9353-2438A7295A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DA052A-7A70-4366-98F1-8BC5784571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323F7E-8628-48D9-8124-DC5DBC615A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8.xml" /><Relationship Id="rId11" Type="http://schemas.openxmlformats.org/officeDocument/2006/relationships/tags" Target="../tags/tag199.xml" /><Relationship Id="rId12" Type="http://schemas.openxmlformats.org/officeDocument/2006/relationships/tags" Target="../tags/tag200.xml" /><Relationship Id="rId13" Type="http://schemas.openxmlformats.org/officeDocument/2006/relationships/tags" Target="../tags/tag201.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02.xml" /><Relationship Id="rId17" Type="http://schemas.openxmlformats.org/officeDocument/2006/relationships/tags" Target="../tags/tag203.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image" Target="../media/image21.png" /><Relationship Id="rId7" Type="http://schemas.openxmlformats.org/officeDocument/2006/relationships/tags" Target="../tags/tag196.xml" /><Relationship Id="rId8" Type="http://schemas.openxmlformats.org/officeDocument/2006/relationships/image" Target="../media/image22.png" /><Relationship Id="rId9" Type="http://schemas.openxmlformats.org/officeDocument/2006/relationships/tags" Target="../tags/tag19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8.xml" /><Relationship Id="rId11" Type="http://schemas.openxmlformats.org/officeDocument/2006/relationships/tags" Target="../tags/tag209.xml" /><Relationship Id="rId12" Type="http://schemas.openxmlformats.org/officeDocument/2006/relationships/image" Target="../media/image29.png" /><Relationship Id="rId13" Type="http://schemas.openxmlformats.org/officeDocument/2006/relationships/tags" Target="../tags/tag210.xml" /><Relationship Id="rId2" Type="http://schemas.openxmlformats.org/officeDocument/2006/relationships/notesSlide" Target="../notesSlides/notesSlide4.xml" /><Relationship Id="rId3" Type="http://schemas.openxmlformats.org/officeDocument/2006/relationships/image" Target="../media/image20.png"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image" Target="../media/image21.png" /><Relationship Id="rId7" Type="http://schemas.openxmlformats.org/officeDocument/2006/relationships/tags" Target="../tags/tag206.xml" /><Relationship Id="rId8" Type="http://schemas.openxmlformats.org/officeDocument/2006/relationships/image" Target="../media/image22.png" /><Relationship Id="rId9" Type="http://schemas.openxmlformats.org/officeDocument/2006/relationships/tags" Target="../tags/tag20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5.xml" /><Relationship Id="rId11" Type="http://schemas.openxmlformats.org/officeDocument/2006/relationships/tags" Target="../tags/tag216.xml" /><Relationship Id="rId12" Type="http://schemas.openxmlformats.org/officeDocument/2006/relationships/image" Target="../media/image29.png" /><Relationship Id="rId13" Type="http://schemas.openxmlformats.org/officeDocument/2006/relationships/tags" Target="../tags/tag217.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11.xml" /><Relationship Id="rId5" Type="http://schemas.openxmlformats.org/officeDocument/2006/relationships/tags" Target="../tags/tag212.xml" /><Relationship Id="rId6" Type="http://schemas.openxmlformats.org/officeDocument/2006/relationships/image" Target="../media/image21.png" /><Relationship Id="rId7" Type="http://schemas.openxmlformats.org/officeDocument/2006/relationships/tags" Target="../tags/tag213.xml" /><Relationship Id="rId8" Type="http://schemas.openxmlformats.org/officeDocument/2006/relationships/image" Target="../media/image22.png" /><Relationship Id="rId9" Type="http://schemas.openxmlformats.org/officeDocument/2006/relationships/tags" Target="../tags/tag2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2.xml" /><Relationship Id="rId11" Type="http://schemas.openxmlformats.org/officeDocument/2006/relationships/tags" Target="../tags/tag223.xml" /><Relationship Id="rId12" Type="http://schemas.openxmlformats.org/officeDocument/2006/relationships/tags" Target="../tags/tag224.xml" /><Relationship Id="rId13" Type="http://schemas.openxmlformats.org/officeDocument/2006/relationships/tags" Target="../tags/tag22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26.xml" /><Relationship Id="rId17" Type="http://schemas.openxmlformats.org/officeDocument/2006/relationships/tags" Target="../tags/tag227.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18.xml" /><Relationship Id="rId5" Type="http://schemas.openxmlformats.org/officeDocument/2006/relationships/tags" Target="../tags/tag219.xml" /><Relationship Id="rId6" Type="http://schemas.openxmlformats.org/officeDocument/2006/relationships/image" Target="../media/image21.png" /><Relationship Id="rId7" Type="http://schemas.openxmlformats.org/officeDocument/2006/relationships/tags" Target="../tags/tag220.xml" /><Relationship Id="rId8" Type="http://schemas.openxmlformats.org/officeDocument/2006/relationships/image" Target="../media/image22.png" /><Relationship Id="rId9" Type="http://schemas.openxmlformats.org/officeDocument/2006/relationships/tags" Target="../tags/tag22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2.xml" /><Relationship Id="rId11" Type="http://schemas.openxmlformats.org/officeDocument/2006/relationships/tags" Target="../tags/tag233.xml" /><Relationship Id="rId12" Type="http://schemas.openxmlformats.org/officeDocument/2006/relationships/image" Target="../media/image29.png" /><Relationship Id="rId13" Type="http://schemas.openxmlformats.org/officeDocument/2006/relationships/tags" Target="../tags/tag234.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28.xml" /><Relationship Id="rId5" Type="http://schemas.openxmlformats.org/officeDocument/2006/relationships/tags" Target="../tags/tag229.xml" /><Relationship Id="rId6" Type="http://schemas.openxmlformats.org/officeDocument/2006/relationships/image" Target="../media/image21.png" /><Relationship Id="rId7" Type="http://schemas.openxmlformats.org/officeDocument/2006/relationships/tags" Target="../tags/tag230.xml" /><Relationship Id="rId8" Type="http://schemas.openxmlformats.org/officeDocument/2006/relationships/image" Target="../media/image22.png" /><Relationship Id="rId9" Type="http://schemas.openxmlformats.org/officeDocument/2006/relationships/tags" Target="../tags/tag23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9.xml" /><Relationship Id="rId11" Type="http://schemas.openxmlformats.org/officeDocument/2006/relationships/tags" Target="../tags/tag240.xml" /><Relationship Id="rId12" Type="http://schemas.openxmlformats.org/officeDocument/2006/relationships/image" Target="../media/image29.png" /><Relationship Id="rId13" Type="http://schemas.openxmlformats.org/officeDocument/2006/relationships/tags" Target="../tags/tag241.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35.xml" /><Relationship Id="rId5" Type="http://schemas.openxmlformats.org/officeDocument/2006/relationships/tags" Target="../tags/tag236.xml" /><Relationship Id="rId6" Type="http://schemas.openxmlformats.org/officeDocument/2006/relationships/image" Target="../media/image21.png" /><Relationship Id="rId7" Type="http://schemas.openxmlformats.org/officeDocument/2006/relationships/tags" Target="../tags/tag237.xml" /><Relationship Id="rId8" Type="http://schemas.openxmlformats.org/officeDocument/2006/relationships/image" Target="../media/image22.png" /><Relationship Id="rId9" Type="http://schemas.openxmlformats.org/officeDocument/2006/relationships/tags" Target="../tags/tag23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6.xml" /><Relationship Id="rId11" Type="http://schemas.openxmlformats.org/officeDocument/2006/relationships/tags" Target="../tags/tag247.xml" /><Relationship Id="rId12" Type="http://schemas.openxmlformats.org/officeDocument/2006/relationships/tags" Target="../tags/tag248.xml" /><Relationship Id="rId13" Type="http://schemas.openxmlformats.org/officeDocument/2006/relationships/tags" Target="../tags/tag249.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50.xml" /><Relationship Id="rId17" Type="http://schemas.openxmlformats.org/officeDocument/2006/relationships/tags" Target="../tags/tag251.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42.xml" /><Relationship Id="rId5" Type="http://schemas.openxmlformats.org/officeDocument/2006/relationships/tags" Target="../tags/tag243.xml" /><Relationship Id="rId6" Type="http://schemas.openxmlformats.org/officeDocument/2006/relationships/image" Target="../media/image21.png" /><Relationship Id="rId7" Type="http://schemas.openxmlformats.org/officeDocument/2006/relationships/tags" Target="../tags/tag244.xml" /><Relationship Id="rId8" Type="http://schemas.openxmlformats.org/officeDocument/2006/relationships/image" Target="../media/image22.png" /><Relationship Id="rId9" Type="http://schemas.openxmlformats.org/officeDocument/2006/relationships/tags" Target="../tags/tag24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6.xml" /><Relationship Id="rId11" Type="http://schemas.openxmlformats.org/officeDocument/2006/relationships/tags" Target="../tags/tag257.xml" /><Relationship Id="rId12" Type="http://schemas.openxmlformats.org/officeDocument/2006/relationships/image" Target="../media/image29.png" /><Relationship Id="rId13" Type="http://schemas.openxmlformats.org/officeDocument/2006/relationships/tags" Target="../tags/tag258.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52.xml" /><Relationship Id="rId5" Type="http://schemas.openxmlformats.org/officeDocument/2006/relationships/tags" Target="../tags/tag253.xml" /><Relationship Id="rId6" Type="http://schemas.openxmlformats.org/officeDocument/2006/relationships/image" Target="../media/image21.png" /><Relationship Id="rId7" Type="http://schemas.openxmlformats.org/officeDocument/2006/relationships/tags" Target="../tags/tag254.xml" /><Relationship Id="rId8" Type="http://schemas.openxmlformats.org/officeDocument/2006/relationships/image" Target="../media/image22.png" /><Relationship Id="rId9" Type="http://schemas.openxmlformats.org/officeDocument/2006/relationships/tags" Target="../tags/tag25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3.xml" /><Relationship Id="rId11" Type="http://schemas.openxmlformats.org/officeDocument/2006/relationships/tags" Target="../tags/tag264.xml" /><Relationship Id="rId12" Type="http://schemas.openxmlformats.org/officeDocument/2006/relationships/image" Target="../media/image29.png" /><Relationship Id="rId13" Type="http://schemas.openxmlformats.org/officeDocument/2006/relationships/tags" Target="../tags/tag265.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259.xml" /><Relationship Id="rId5" Type="http://schemas.openxmlformats.org/officeDocument/2006/relationships/tags" Target="../tags/tag260.xml" /><Relationship Id="rId6" Type="http://schemas.openxmlformats.org/officeDocument/2006/relationships/image" Target="../media/image21.png" /><Relationship Id="rId7" Type="http://schemas.openxmlformats.org/officeDocument/2006/relationships/tags" Target="../tags/tag261.xml" /><Relationship Id="rId8" Type="http://schemas.openxmlformats.org/officeDocument/2006/relationships/image" Target="../media/image22.png" /><Relationship Id="rId9" Type="http://schemas.openxmlformats.org/officeDocument/2006/relationships/tags" Target="../tags/tag26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0.xml" /><Relationship Id="rId11" Type="http://schemas.openxmlformats.org/officeDocument/2006/relationships/tags" Target="../tags/tag271.xml" /><Relationship Id="rId12" Type="http://schemas.openxmlformats.org/officeDocument/2006/relationships/image" Target="../media/image29.png" /><Relationship Id="rId13" Type="http://schemas.openxmlformats.org/officeDocument/2006/relationships/tags" Target="../tags/tag272.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266.xml" /><Relationship Id="rId5" Type="http://schemas.openxmlformats.org/officeDocument/2006/relationships/tags" Target="../tags/tag267.xml" /><Relationship Id="rId6" Type="http://schemas.openxmlformats.org/officeDocument/2006/relationships/image" Target="../media/image21.png" /><Relationship Id="rId7" Type="http://schemas.openxmlformats.org/officeDocument/2006/relationships/tags" Target="../tags/tag268.xml" /><Relationship Id="rId8" Type="http://schemas.openxmlformats.org/officeDocument/2006/relationships/image" Target="../media/image22.png" /><Relationship Id="rId9" Type="http://schemas.openxmlformats.org/officeDocument/2006/relationships/tags" Target="../tags/tag26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7.xml" /><Relationship Id="rId11" Type="http://schemas.openxmlformats.org/officeDocument/2006/relationships/tags" Target="../tags/tag278.xml" /><Relationship Id="rId12" Type="http://schemas.openxmlformats.org/officeDocument/2006/relationships/tags" Target="../tags/tag279.xml" /><Relationship Id="rId13" Type="http://schemas.openxmlformats.org/officeDocument/2006/relationships/tags" Target="../tags/tag280.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81.xml" /><Relationship Id="rId17" Type="http://schemas.openxmlformats.org/officeDocument/2006/relationships/tags" Target="../tags/tag282.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273.xml" /><Relationship Id="rId5" Type="http://schemas.openxmlformats.org/officeDocument/2006/relationships/tags" Target="../tags/tag274.xml" /><Relationship Id="rId6" Type="http://schemas.openxmlformats.org/officeDocument/2006/relationships/image" Target="../media/image21.png" /><Relationship Id="rId7" Type="http://schemas.openxmlformats.org/officeDocument/2006/relationships/tags" Target="../tags/tag275.xml" /><Relationship Id="rId8" Type="http://schemas.openxmlformats.org/officeDocument/2006/relationships/image" Target="../media/image22.png" /><Relationship Id="rId9" Type="http://schemas.openxmlformats.org/officeDocument/2006/relationships/tags" Target="../tags/tag27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7.xml" /><Relationship Id="rId11" Type="http://schemas.openxmlformats.org/officeDocument/2006/relationships/tags" Target="../tags/tag288.xml" /><Relationship Id="rId12" Type="http://schemas.openxmlformats.org/officeDocument/2006/relationships/image" Target="../media/image29.png" /><Relationship Id="rId13" Type="http://schemas.openxmlformats.org/officeDocument/2006/relationships/tags" Target="../tags/tag289.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283.xml" /><Relationship Id="rId5" Type="http://schemas.openxmlformats.org/officeDocument/2006/relationships/tags" Target="../tags/tag284.xml" /><Relationship Id="rId6" Type="http://schemas.openxmlformats.org/officeDocument/2006/relationships/image" Target="../media/image21.png" /><Relationship Id="rId7" Type="http://schemas.openxmlformats.org/officeDocument/2006/relationships/tags" Target="../tags/tag285.xml" /><Relationship Id="rId8" Type="http://schemas.openxmlformats.org/officeDocument/2006/relationships/image" Target="../media/image22.png" /><Relationship Id="rId9" Type="http://schemas.openxmlformats.org/officeDocument/2006/relationships/tags" Target="../tags/tag28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4.xml" /><Relationship Id="rId11" Type="http://schemas.openxmlformats.org/officeDocument/2006/relationships/tags" Target="../tags/tag295.xml" /><Relationship Id="rId12" Type="http://schemas.openxmlformats.org/officeDocument/2006/relationships/image" Target="../media/image29.png" /><Relationship Id="rId13" Type="http://schemas.openxmlformats.org/officeDocument/2006/relationships/tags" Target="../tags/tag296.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290.xml" /><Relationship Id="rId5" Type="http://schemas.openxmlformats.org/officeDocument/2006/relationships/tags" Target="../tags/tag291.xml" /><Relationship Id="rId6" Type="http://schemas.openxmlformats.org/officeDocument/2006/relationships/image" Target="../media/image21.png" /><Relationship Id="rId7" Type="http://schemas.openxmlformats.org/officeDocument/2006/relationships/tags" Target="../tags/tag292.xml" /><Relationship Id="rId8" Type="http://schemas.openxmlformats.org/officeDocument/2006/relationships/image" Target="../media/image22.png" /><Relationship Id="rId9" Type="http://schemas.openxmlformats.org/officeDocument/2006/relationships/tags" Target="../tags/tag29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1.xml" /><Relationship Id="rId11" Type="http://schemas.openxmlformats.org/officeDocument/2006/relationships/tags" Target="../tags/tag302.xml" /><Relationship Id="rId12" Type="http://schemas.openxmlformats.org/officeDocument/2006/relationships/image" Target="../media/image29.png" /><Relationship Id="rId13" Type="http://schemas.openxmlformats.org/officeDocument/2006/relationships/tags" Target="../tags/tag303.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297.xml" /><Relationship Id="rId5" Type="http://schemas.openxmlformats.org/officeDocument/2006/relationships/tags" Target="../tags/tag298.xml" /><Relationship Id="rId6" Type="http://schemas.openxmlformats.org/officeDocument/2006/relationships/image" Target="../media/image21.png" /><Relationship Id="rId7" Type="http://schemas.openxmlformats.org/officeDocument/2006/relationships/tags" Target="../tags/tag299.xml" /><Relationship Id="rId8" Type="http://schemas.openxmlformats.org/officeDocument/2006/relationships/image" Target="../media/image22.png" /><Relationship Id="rId9" Type="http://schemas.openxmlformats.org/officeDocument/2006/relationships/tags" Target="../tags/tag30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8.xml" /><Relationship Id="rId11" Type="http://schemas.openxmlformats.org/officeDocument/2006/relationships/tags" Target="../tags/tag309.xml" /><Relationship Id="rId12" Type="http://schemas.openxmlformats.org/officeDocument/2006/relationships/tags" Target="../tags/tag310.xml" /><Relationship Id="rId13" Type="http://schemas.openxmlformats.org/officeDocument/2006/relationships/tags" Target="../tags/tag311.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12.xml" /><Relationship Id="rId17" Type="http://schemas.openxmlformats.org/officeDocument/2006/relationships/tags" Target="../tags/tag313.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304.xml" /><Relationship Id="rId5" Type="http://schemas.openxmlformats.org/officeDocument/2006/relationships/tags" Target="../tags/tag305.xml" /><Relationship Id="rId6" Type="http://schemas.openxmlformats.org/officeDocument/2006/relationships/image" Target="../media/image21.png" /><Relationship Id="rId7" Type="http://schemas.openxmlformats.org/officeDocument/2006/relationships/tags" Target="../tags/tag306.xml" /><Relationship Id="rId8" Type="http://schemas.openxmlformats.org/officeDocument/2006/relationships/image" Target="../media/image22.png" /><Relationship Id="rId9" Type="http://schemas.openxmlformats.org/officeDocument/2006/relationships/tags" Target="../tags/tag30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8.xml" /><Relationship Id="rId11" Type="http://schemas.openxmlformats.org/officeDocument/2006/relationships/tags" Target="../tags/tag319.xml" /><Relationship Id="rId12" Type="http://schemas.openxmlformats.org/officeDocument/2006/relationships/tags" Target="../tags/tag320.xml" /><Relationship Id="rId13" Type="http://schemas.openxmlformats.org/officeDocument/2006/relationships/tags" Target="../tags/tag321.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22.xml" /><Relationship Id="rId17" Type="http://schemas.openxmlformats.org/officeDocument/2006/relationships/tags" Target="../tags/tag323.xml" /><Relationship Id="rId2" Type="http://schemas.openxmlformats.org/officeDocument/2006/relationships/notesSlide" Target="../notesSlides/notesSlide18.xml" /><Relationship Id="rId3" Type="http://schemas.openxmlformats.org/officeDocument/2006/relationships/image" Target="../media/image20.png" /><Relationship Id="rId4" Type="http://schemas.openxmlformats.org/officeDocument/2006/relationships/tags" Target="../tags/tag314.xml" /><Relationship Id="rId5" Type="http://schemas.openxmlformats.org/officeDocument/2006/relationships/tags" Target="../tags/tag315.xml" /><Relationship Id="rId6" Type="http://schemas.openxmlformats.org/officeDocument/2006/relationships/image" Target="../media/image21.png" /><Relationship Id="rId7" Type="http://schemas.openxmlformats.org/officeDocument/2006/relationships/tags" Target="../tags/tag316.xml" /><Relationship Id="rId8" Type="http://schemas.openxmlformats.org/officeDocument/2006/relationships/image" Target="../media/image22.png" /><Relationship Id="rId9" Type="http://schemas.openxmlformats.org/officeDocument/2006/relationships/tags" Target="../tags/tag31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8.xml" /><Relationship Id="rId11" Type="http://schemas.openxmlformats.org/officeDocument/2006/relationships/tags" Target="../tags/tag329.xml" /><Relationship Id="rId12" Type="http://schemas.openxmlformats.org/officeDocument/2006/relationships/image" Target="../media/image29.png" /><Relationship Id="rId13" Type="http://schemas.openxmlformats.org/officeDocument/2006/relationships/tags" Target="../tags/tag330.xml" /><Relationship Id="rId2" Type="http://schemas.openxmlformats.org/officeDocument/2006/relationships/notesSlide" Target="../notesSlides/notesSlide19.xml" /><Relationship Id="rId3" Type="http://schemas.openxmlformats.org/officeDocument/2006/relationships/image" Target="../media/image20.png" /><Relationship Id="rId4" Type="http://schemas.openxmlformats.org/officeDocument/2006/relationships/tags" Target="../tags/tag324.xml" /><Relationship Id="rId5" Type="http://schemas.openxmlformats.org/officeDocument/2006/relationships/tags" Target="../tags/tag325.xml" /><Relationship Id="rId6" Type="http://schemas.openxmlformats.org/officeDocument/2006/relationships/image" Target="../media/image21.png" /><Relationship Id="rId7" Type="http://schemas.openxmlformats.org/officeDocument/2006/relationships/tags" Target="../tags/tag326.xml" /><Relationship Id="rId8" Type="http://schemas.openxmlformats.org/officeDocument/2006/relationships/image" Target="../media/image22.png" /><Relationship Id="rId9" Type="http://schemas.openxmlformats.org/officeDocument/2006/relationships/tags" Target="../tags/tag327.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5.xml" /><Relationship Id="rId11" Type="http://schemas.openxmlformats.org/officeDocument/2006/relationships/tags" Target="../tags/tag336.xml" /><Relationship Id="rId12" Type="http://schemas.openxmlformats.org/officeDocument/2006/relationships/image" Target="../media/image29.png" /><Relationship Id="rId13" Type="http://schemas.openxmlformats.org/officeDocument/2006/relationships/tags" Target="../tags/tag337.xml" /><Relationship Id="rId2" Type="http://schemas.openxmlformats.org/officeDocument/2006/relationships/notesSlide" Target="../notesSlides/notesSlide20.xml" /><Relationship Id="rId3" Type="http://schemas.openxmlformats.org/officeDocument/2006/relationships/image" Target="../media/image20.png" /><Relationship Id="rId4" Type="http://schemas.openxmlformats.org/officeDocument/2006/relationships/tags" Target="../tags/tag331.xml" /><Relationship Id="rId5" Type="http://schemas.openxmlformats.org/officeDocument/2006/relationships/tags" Target="../tags/tag332.xml" /><Relationship Id="rId6" Type="http://schemas.openxmlformats.org/officeDocument/2006/relationships/image" Target="../media/image21.png" /><Relationship Id="rId7" Type="http://schemas.openxmlformats.org/officeDocument/2006/relationships/tags" Target="../tags/tag333.xml" /><Relationship Id="rId8" Type="http://schemas.openxmlformats.org/officeDocument/2006/relationships/image" Target="../media/image22.png" /><Relationship Id="rId9" Type="http://schemas.openxmlformats.org/officeDocument/2006/relationships/tags" Target="../tags/tag334.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2.xml" /><Relationship Id="rId11" Type="http://schemas.openxmlformats.org/officeDocument/2006/relationships/tags" Target="../tags/tag343.xml" /><Relationship Id="rId12" Type="http://schemas.openxmlformats.org/officeDocument/2006/relationships/tags" Target="../tags/tag344.xml" /><Relationship Id="rId13" Type="http://schemas.openxmlformats.org/officeDocument/2006/relationships/tags" Target="../tags/tag34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46.xml" /><Relationship Id="rId17" Type="http://schemas.openxmlformats.org/officeDocument/2006/relationships/tags" Target="../tags/tag347.xml" /><Relationship Id="rId2" Type="http://schemas.openxmlformats.org/officeDocument/2006/relationships/notesSlide" Target="../notesSlides/notesSlide21.xml" /><Relationship Id="rId3" Type="http://schemas.openxmlformats.org/officeDocument/2006/relationships/image" Target="../media/image20.png" /><Relationship Id="rId4" Type="http://schemas.openxmlformats.org/officeDocument/2006/relationships/tags" Target="../tags/tag338.xml" /><Relationship Id="rId5" Type="http://schemas.openxmlformats.org/officeDocument/2006/relationships/tags" Target="../tags/tag339.xml" /><Relationship Id="rId6" Type="http://schemas.openxmlformats.org/officeDocument/2006/relationships/image" Target="../media/image21.png" /><Relationship Id="rId7" Type="http://schemas.openxmlformats.org/officeDocument/2006/relationships/tags" Target="../tags/tag340.xml" /><Relationship Id="rId8" Type="http://schemas.openxmlformats.org/officeDocument/2006/relationships/image" Target="../media/image22.png" /><Relationship Id="rId9" Type="http://schemas.openxmlformats.org/officeDocument/2006/relationships/tags" Target="../tags/tag341.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2.xml" /><Relationship Id="rId11" Type="http://schemas.openxmlformats.org/officeDocument/2006/relationships/tags" Target="../tags/tag353.xml" /><Relationship Id="rId12" Type="http://schemas.openxmlformats.org/officeDocument/2006/relationships/tags" Target="../tags/tag354.xml" /><Relationship Id="rId13" Type="http://schemas.openxmlformats.org/officeDocument/2006/relationships/tags" Target="../tags/tag35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56.xml" /><Relationship Id="rId17" Type="http://schemas.openxmlformats.org/officeDocument/2006/relationships/tags" Target="../tags/tag357.xml" /><Relationship Id="rId2" Type="http://schemas.openxmlformats.org/officeDocument/2006/relationships/notesSlide" Target="../notesSlides/notesSlide22.xml" /><Relationship Id="rId3" Type="http://schemas.openxmlformats.org/officeDocument/2006/relationships/image" Target="../media/image20.png" /><Relationship Id="rId4" Type="http://schemas.openxmlformats.org/officeDocument/2006/relationships/tags" Target="../tags/tag348.xml" /><Relationship Id="rId5" Type="http://schemas.openxmlformats.org/officeDocument/2006/relationships/tags" Target="../tags/tag349.xml" /><Relationship Id="rId6" Type="http://schemas.openxmlformats.org/officeDocument/2006/relationships/image" Target="../media/image21.png" /><Relationship Id="rId7" Type="http://schemas.openxmlformats.org/officeDocument/2006/relationships/tags" Target="../tags/tag350.xml" /><Relationship Id="rId8" Type="http://schemas.openxmlformats.org/officeDocument/2006/relationships/image" Target="../media/image22.png" /><Relationship Id="rId9" Type="http://schemas.openxmlformats.org/officeDocument/2006/relationships/tags" Target="../tags/tag351.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62.xml" /><Relationship Id="rId11" Type="http://schemas.openxmlformats.org/officeDocument/2006/relationships/tags" Target="../tags/tag363.xml" /><Relationship Id="rId12" Type="http://schemas.openxmlformats.org/officeDocument/2006/relationships/image" Target="../media/image29.png" /><Relationship Id="rId13" Type="http://schemas.openxmlformats.org/officeDocument/2006/relationships/tags" Target="../tags/tag364.xml" /><Relationship Id="rId2" Type="http://schemas.openxmlformats.org/officeDocument/2006/relationships/notesSlide" Target="../notesSlides/notesSlide23.xml" /><Relationship Id="rId3" Type="http://schemas.openxmlformats.org/officeDocument/2006/relationships/image" Target="../media/image20.png" /><Relationship Id="rId4" Type="http://schemas.openxmlformats.org/officeDocument/2006/relationships/tags" Target="../tags/tag358.xml" /><Relationship Id="rId5" Type="http://schemas.openxmlformats.org/officeDocument/2006/relationships/tags" Target="../tags/tag359.xml" /><Relationship Id="rId6" Type="http://schemas.openxmlformats.org/officeDocument/2006/relationships/image" Target="../media/image21.png" /><Relationship Id="rId7" Type="http://schemas.openxmlformats.org/officeDocument/2006/relationships/tags" Target="../tags/tag360.xml" /><Relationship Id="rId8" Type="http://schemas.openxmlformats.org/officeDocument/2006/relationships/image" Target="../media/image22.png" /><Relationship Id="rId9" Type="http://schemas.openxmlformats.org/officeDocument/2006/relationships/tags" Target="../tags/tag361.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8033057054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a:xfrm>
            <a:off x="821690" y="1758950"/>
            <a:ext cx="9584690" cy="1090930"/>
          </a:xfrm>
        </p:spPr>
        <p:txBody>
          <a:bodyPr/>
          <a:lstStyle/>
          <a:p>
            <a:r>
              <a:rPr lang="zh-CN" altLang="en-US" sz="4800">
                <a:solidFill>
                  <a:schemeClr val="accent1"/>
                </a:solidFill>
                <a:latin typeface="仿宋" panose="02010609060101010101" charset="-122"/>
                <a:ea typeface="微软雅黑"/>
              </a:rPr>
              <a:t>人类基因组单核苷酸多态性和单体型的分析及应用</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2703243" y="3271167"/>
            <a:ext cx="5821200" cy="414000"/>
          </a:xfrm>
        </p:spPr>
        <p:txBody>
          <a:bodyPr>
            <a:noAutofit/>
          </a:bodyPr>
          <a:lstStyle/>
          <a:p>
            <a:r>
              <a:rPr lang="zh-CN" altLang="zh-CN" sz="2400">
                <a:solidFill>
                  <a:schemeClr val="tx1"/>
                </a:solidFill>
                <a:latin typeface="仿宋" panose="02010609060101010101" charset="-122"/>
              </a:rPr>
              <a:t> </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223426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215773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224269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2488565"/>
            <a:ext cx="112903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引言</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83415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75762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84259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分析方法</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2"/>
            </p:custDataLst>
          </p:nvPr>
        </p:nvSpPr>
        <p:spPr>
          <a:xfrm>
            <a:off x="6911981" y="224269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3"/>
            </p:custDataLst>
          </p:nvPr>
        </p:nvSpPr>
        <p:spPr>
          <a:xfrm>
            <a:off x="6603451" y="216616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4"/>
            </p:custDataLst>
          </p:nvPr>
        </p:nvSpPr>
        <p:spPr>
          <a:xfrm>
            <a:off x="6686609" y="225113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5"/>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概念阐述</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16"/>
            </p:custDataLst>
          </p:nvPr>
        </p:nvSpPr>
        <p:spPr>
          <a:xfrm>
            <a:off x="6911378" y="384259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7" name="椭圆 76"/>
          <p:cNvSpPr/>
          <p:nvPr>
            <p:custDataLst>
              <p:tags r:id="rId17"/>
            </p:custDataLst>
          </p:nvPr>
        </p:nvSpPr>
        <p:spPr>
          <a:xfrm>
            <a:off x="6602848" y="376606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8" name="椭圆 77"/>
          <p:cNvSpPr/>
          <p:nvPr>
            <p:custDataLst>
              <p:tags r:id="rId18"/>
            </p:custDataLst>
          </p:nvPr>
        </p:nvSpPr>
        <p:spPr>
          <a:xfrm>
            <a:off x="6686007" y="385102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2" name="文本框 81"/>
          <p:cNvSpPr txBox="1"/>
          <p:nvPr>
            <p:custDataLst>
              <p:tags r:id="rId19"/>
            </p:custDataLst>
          </p:nvPr>
        </p:nvSpPr>
        <p:spPr>
          <a:xfrm>
            <a:off x="7732395" y="385127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0"/>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1"/>
            </p:custDataLst>
          </p:nvPr>
        </p:nvSpPr>
        <p:spPr>
          <a:xfrm>
            <a:off x="1410335" y="4088765"/>
            <a:ext cx="112966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2"/>
            </p:custDataLst>
          </p:nvPr>
        </p:nvSpPr>
        <p:spPr>
          <a:xfrm>
            <a:off x="6604000" y="248793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3"/>
            </p:custDataLst>
          </p:nvPr>
        </p:nvSpPr>
        <p:spPr>
          <a:xfrm>
            <a:off x="6602095" y="4088765"/>
            <a:ext cx="113093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2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引言</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引言</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生物技术的不断进步，人类基因组研究已经成为了生命科学领域的热点。在人类基因组研究中，单核苷酸多态性（SNP）和单体型分析具有重要的意义。单核苷酸多态性是指基因组中单个核苷酸位点的变异，这种变异在人群中具有一定的频率。</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引言</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单体型是指一组紧密关联的SNP位点，这些位点在人群中以一定的频率出现，并可以用来标记基因组中的某种表型或遗传特征。本次演示将介绍单核苷酸多态性和单体型的概念、分析方法及其应用前景。</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概念阐述</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概念阐述</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单核苷酸多态性（SNP）是指基因组中单个核苷酸位点上的变异。这种变异通常只涉及一个碱基的替换，但也可以是插入或缺失。SNP是遗传多态性的重要组成部分，其分布广泛，几乎在每个人的基因组中都有分布。SNP可以通过限制性酶切、测序等方法进行检测。</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概念阐述</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单体型是指一组紧密关联的SNP位点，这些位点在人群中以一定的频率出现，并且可以用来标记基因组中的某种表型或遗传特征。单体型分析可以帮助人们更好地理解基因组的遗传结构和功能，并且可以应用于疾病关联分析、药物反应等领域。</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分析方法</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分析方法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分析单核苷酸多态性和单体型的方法主要包括以下步骤：</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1、样本选择：选择具有代表性的样本群体，以获得准确的SNP和单体型频率。</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分析方法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2、DNA提取：从样本中提取高质量的DNA，以保证后续实验的准确性。</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3、SNP分型：利用高通量测序技术或基因芯片等方法对样本进行SNP分型。</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分析方法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4、单体型构建：根据SNP分型结果，利用计算机算法找出单体型并计算其频率。</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5、数据分析：对单核苷酸多态性和单体型数据进行统计分析，以揭示其与疾病或其他遗传特征的关联。</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5、数据分析：对单核苷酸多态性和单体型数据进行统计分析</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5、数据分析：对单核苷酸多态性和单体型数据进行统计分析，以揭示其与疾病或其他遗传特征的关联。</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1、单核苷酸多态性和单体型频率：我们可以获得每个SNP和单体型的频率，以及它们在人群中的分布特征。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5、数据分析：对单核苷酸多态性和单体型数据进行统计分析，以揭示其与疾病或其他遗传特征的关联。</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2、单核苷酸多态性和单体型分布特征：通过分析单核苷酸多态性和单体型的分布特征，我们可以了解它们在不同人群亚群中的差异，例如不同种族、不同地理区域等。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5、数据分析：对单核苷酸多态性和单体型数据进行统计分析，以揭示其与疾病或其他遗传特征的关联。</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3、单核苷酸多态性和单体型与疾病关联：通过将单核苷酸多态性和单体型数据与疾病数据进行关联分析，我们可以发现某些SNP或单体型与特定疾病的关联，为疾病预防和治疗提供新的思路。</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参考内容</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引言</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引言</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随着人类基因组计划的完成，基因组学研究已经进入了精细解析个体差异的新阶段。单核苷酸多态性（Single-nucleotide polymorphism，SNP）作为人类基因组中最常见的一种遗传变异，在医学领域具有重要的应用价值。</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引言</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本次演示将介绍人类基因组单核苷酸多态性的研究现状及其在医学中的应用，以期为相关领域的研究提供有益的参考。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主体部分</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1、定义和概述人类基因组单核苷酸多态性</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1、定义和概述人类基因组单核苷酸多态性</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单核苷酸多态性是指在人类基因组中，由单个核苷酸位点上的变异引起的多种基因型状态。这些变异通常表现为两种或多种等位基因的替代，在群体中以一定的频率存在。SNP通常不引起表型改变，但它们在许多疾病的发生、发展以及药物反应等方面起着重要作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https://d.book118.com/758033057054006037</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193.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1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0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0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1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2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4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5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2.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4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4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5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24</Slides>
  <Notes>23</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24</vt:i4>
      </vt:variant>
    </vt:vector>
  </HeadingPairs>
  <TitlesOfParts>
    <vt:vector baseType="lpstr" size="32">
      <vt:lpstr>Arial</vt:lpstr>
      <vt:lpstr>Calibri</vt:lpstr>
      <vt:lpstr>微软雅黑</vt:lpstr>
      <vt:lpstr>汉仪旗黑-85S</vt:lpstr>
      <vt:lpstr>仿宋</vt:lpstr>
      <vt:lpstr>Calibri Light</vt:lpstr>
      <vt:lpstr>思源黑体 CN Bold</vt:lpstr>
      <vt:lpstr>Office Theme</vt:lpstr>
      <vt:lpstr>人类基因组单核苷酸多态性和单体型的分析及应用</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2024-09-17T05:18:11.395</cp:lastPrinted>
  <dcterms:created xsi:type="dcterms:W3CDTF">2024-09-16T21:18:11Z</dcterms:created>
  <dcterms:modified xsi:type="dcterms:W3CDTF">2024-09-16T21:18:18Z</dcterms:modified>
</cp:coreProperties>
</file>