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A6232-F20D-40BD-94F5-5161C81B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57A7D-FBC6-43E0-B750-980EA852B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749C-1A24-469D-84A3-B90748A70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05554-9043-4559-8117-4333EF36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943C1-1BED-4560-9E04-935EA54A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730DC-AF3B-43D2-AC23-D341730E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6DD0B-1F53-493F-807B-B040C58F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AA5CC-9CBC-4DD2-B480-EE8CD1BC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E30A7-69F3-4F25-AC23-3B7FB83B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51AAB-C247-40F8-845C-43EB9BC9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988A3-84D9-433A-978A-3B379E7B0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09" r:id="rId2"/>
    <p:sldLayoutId id="2147486410" r:id="rId3"/>
    <p:sldLayoutId id="2147486411" r:id="rId4"/>
    <p:sldLayoutId id="2147486412" r:id="rId5"/>
    <p:sldLayoutId id="2147486413" r:id="rId6"/>
    <p:sldLayoutId id="2147486414" r:id="rId7"/>
    <p:sldLayoutId id="2147486415" r:id="rId8"/>
    <p:sldLayoutId id="2147486416" r:id="rId9"/>
    <p:sldLayoutId id="2147486417" r:id="rId10"/>
    <p:sldLayoutId id="21474864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4056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促织故事情节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故事背景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故事情节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故事主题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故事中的细节描写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故事背景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https://www..com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故事起源</a:t>
            </a:r>
            <a:endParaRPr lang="zh-CN" altLang="en-US"/>
          </a:p>
        </p:txBody>
      </p:sp>
      <p:sp>
        <p:nvSpPr>
          <p:cNvPr id="1049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故事背景：明朝中叶，江南地区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故事人物：主角是少年沈复，配角有他的父亲、母亲、妻子等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故事起因：沈复的父亲因公务繁忙，无暇照顾家庭，于是请了一位名叫“促织”的仆人来照顾沈复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故事发展：沈复与促织之间发生了许多有趣的故事，如促织捉虫、促织唱歌等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故事背景介绍</a:t>
            </a:r>
            <a:endParaRPr lang="zh-CN" altLang="en-US"/>
          </a:p>
        </p:txBody>
      </p:sp>
      <p:sp>
        <p:nvSpPr>
          <p:cNvPr id="1049072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故事结局：王生与促织成为好朋友，共同度过了许多快乐的时光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86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故事高潮：王生寻找促织，最终发现促织原来是一只神奇的昆虫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88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故事起因：王生偶然得到一只神奇的促织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0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故事发展：王生利用促织赢得了比赛，但促织却失踪了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2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故事发生在明朝中叶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4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主人公：一个名叫王生的书生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6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故事中的角色</a:t>
            </a:r>
            <a:endParaRPr lang="zh-CN" altLang="en-US"/>
          </a:p>
        </p:txBody>
      </p:sp>
      <p:sp>
        <p:nvSpPr>
          <p:cNvPr id="10491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主角：促织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配角：皇帝、大臣、百姓等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反派：妖魔、恶霸等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辅助角色：家人、朋友、宠物等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故事情节概述</a:t>
            </a:r>
            <a:endParaRPr lang="zh-CN" altLang="en-US"/>
          </a:p>
        </p:txBody>
      </p:sp>
      <p:sp>
        <p:nvSpPr>
          <p:cNvPr id="10492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贾宝玉因误入仙境，结识了仙女林黛玉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故事发生在明朝，主人公是少年贾宝玉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林黛玉因被贬下凡，与贾宝玉结为夫妻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贾宝玉与林黛玉的爱情故事，反映了封建社会的黑暗与不公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故事情节</a:t>
            </a:r>
            <a:endParaRPr lang="zh-CN" altLang="en-US"/>
          </a:p>
        </p:txBody>
      </p:sp>
      <p:sp>
        <p:nvSpPr>
          <p:cNvPr id="10492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https://www..com</a:t>
            </a:r>
            <a:endParaRPr lang="zh-CN" altLang="en-US"/>
          </a:p>
        </p:txBody>
      </p:sp>
      <p:sp>
        <p:nvSpPr>
          <p:cNvPr id="104925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情节发展</a:t>
            </a:r>
            <a:endParaRPr lang="zh-CN" altLang="en-US"/>
          </a:p>
        </p:txBody>
      </p:sp>
      <p:sp>
        <p:nvSpPr>
          <p:cNvPr id="10492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故事开始：主人公贾宝玉在梦中与林黛玉相遇，两人一见钟情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故事结局：贾宝玉与林黛玉重归于好，两人幸福地生活在一起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故事高潮：贾宝玉与林黛玉因误会而分手，贾宝玉伤心欲绝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故事发展：贾宝玉与林黛玉在现实生活中相遇，两人感情逐渐加深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情节转折点</a:t>
            </a:r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主人公被陷害入狱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主人公在狱中结识了神秘人物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主人公在神秘人物的帮助下成功越狱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主人公回到家乡，发现家人已经去世，决定复仇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情节高潮</a:t>
            </a:r>
            <a:endParaRPr lang="zh-CN" altLang="en-US"/>
          </a:p>
        </p:txBody>
      </p:sp>
      <p:sp>
        <p:nvSpPr>
          <p:cNvPr id="10494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主角：促织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情节：被捉、被卖、被救、被放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高潮：被皇帝赏识，成为宫廷宠物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结局：回归自然，与主人团聚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https://d.book118.com/758034056134006023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促织故事情节</vt:lpstr>
      <vt:lpstr>目录</vt:lpstr>
      <vt:lpstr>添加章节标题</vt:lpstr>
      <vt:lpstr>故事背景</vt:lpstr>
      <vt:lpstr>故事起源</vt:lpstr>
      <vt:lpstr>故事背景介绍</vt:lpstr>
      <vt:lpstr>故事中的角色</vt:lpstr>
      <vt:lpstr>故事情节概述</vt:lpstr>
      <vt:lpstr>故事情节</vt:lpstr>
      <vt:lpstr>情节发展</vt:lpstr>
      <vt:lpstr>情节转折点</vt:lpstr>
      <vt:lpstr>情节高潮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2024-08-30T17:00:10.019</cp:lastPrinted>
  <dcterms:created xsi:type="dcterms:W3CDTF">2024-08-30T09:00:10Z</dcterms:created>
  <dcterms:modified xsi:type="dcterms:W3CDTF">2024-08-30T09:00:12Z</dcterms:modified>
</cp:coreProperties>
</file>