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3519B7-637B-498C-B53B-9FEDB2224A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3A948C-4263-4264-960A-BE7EDE6F0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02AD6-2D25-44BB-BB42-676DA1306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C79DA1-19F2-4ECE-9ED4-B62310AA9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DE0DF6-2886-4EF8-8846-5E0DFF2E6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DBEDC0-6414-4F4B-8D76-BE84E4146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021886-E246-4882-9328-79502F33A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7F9F95-1D0D-4AB1-B1B4-0570CB8F5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AB32B8-DDCC-41EF-8C77-A4E9A3344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C0FAAA-BBEF-4D9D-A477-FA3705FF1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4F437-CD7C-49A2-B212-7781290A4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36002015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食品质量管理工具排列图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食品质量管理体系概述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食品质量检验工具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食品质量控制工具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食品质量追溯工具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食品质量持续改进工具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食品质量风险管理工具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食品质量管理体系概述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583" r="245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979" r="997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食品质量管理体系是一个系统性的方法，用于确保食品在整个生产、加工、储存和运输过程中符合规定的质量要求。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确保食品的安全、卫生和质量，满足消费者需求，提高企业竞争力。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6" r="1662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食品质量管理工具包括检验、统计、风险评估、过程控制等多种类型。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根据食品生产的特点和需求，选择适合的工具进行质量管理和控制。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工具的分类与选择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62" b="456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将选定的工具应用于食品生产过程中，确保各环节的质量控制。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定期对工具的应用效果进行评估，及时调整和改进，以提高食品质量管理的效率和效果。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工具的应用与效果评估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食品质量检验工具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https://d.book118.com/758036002015006027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2024-09-04T17:26:47.986</cp:lastPrinted>
  <dcterms:created xsi:type="dcterms:W3CDTF">2024-09-04T09:26:48Z</dcterms:created>
  <dcterms:modified xsi:type="dcterms:W3CDTF">2024-09-04T09:26:49Z</dcterms:modified>
</cp:coreProperties>
</file>